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15"/>
  </p:notesMasterIdLst>
  <p:sldIdLst>
    <p:sldId id="318" r:id="rId2"/>
    <p:sldId id="294" r:id="rId3"/>
    <p:sldId id="319" r:id="rId4"/>
    <p:sldId id="321" r:id="rId5"/>
    <p:sldId id="332" r:id="rId6"/>
    <p:sldId id="322" r:id="rId7"/>
    <p:sldId id="323" r:id="rId8"/>
    <p:sldId id="324" r:id="rId9"/>
    <p:sldId id="325" r:id="rId10"/>
    <p:sldId id="326" r:id="rId11"/>
    <p:sldId id="328" r:id="rId12"/>
    <p:sldId id="330" r:id="rId13"/>
    <p:sldId id="331"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Louthan" initials="RL" lastIdx="2" clrIdx="0">
    <p:extLst>
      <p:ext uri="{19B8F6BF-5375-455C-9EA6-DF929625EA0E}">
        <p15:presenceInfo xmlns:p15="http://schemas.microsoft.com/office/powerpoint/2012/main" userId="a3f9e53143f2d3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FD2"/>
    <a:srgbClr val="DB3A3A"/>
    <a:srgbClr val="C5DDFF"/>
    <a:srgbClr val="1E3F79"/>
    <a:srgbClr val="162F59"/>
    <a:srgbClr val="10284E"/>
    <a:srgbClr val="0D87AC"/>
    <a:srgbClr val="0D617C"/>
    <a:srgbClr val="0D5E7A"/>
    <a:srgbClr val="12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120AE-A3BD-4FC8-A4C6-4F0FE2DA93D2}" v="6" dt="2022-10-04T21:21:28.033"/>
  </p1510:revLst>
</p1510:revInfo>
</file>

<file path=ppt/tableStyles.xml><?xml version="1.0" encoding="utf-8"?>
<a:tblStyleLst xmlns:a="http://schemas.openxmlformats.org/drawingml/2006/main" def="{EE5D761E-6BB3-47D2-A251-CF7B6098A7F2}">
  <a:tblStyle styleId="{EE5D761E-6BB3-47D2-A251-CF7B6098A7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85102"/>
  </p:normalViewPr>
  <p:slideViewPr>
    <p:cSldViewPr snapToGrid="0">
      <p:cViewPr varScale="1">
        <p:scale>
          <a:sx n="144" d="100"/>
          <a:sy n="144" d="100"/>
        </p:scale>
        <p:origin x="76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Book" panose="020B0503020102020204" pitchFamily="34" charset="0"/>
        <a:ea typeface="Franklin Gothic Book" panose="020B05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08093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300166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1488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870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332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452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18631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8926844-AECE-0D4F-8DD8-109299175F0E}"/>
              </a:ext>
            </a:extLst>
          </p:cNvPr>
          <p:cNvPicPr>
            <a:picLocks noChangeAspect="1"/>
          </p:cNvPicPr>
          <p:nvPr userDrawn="1"/>
        </p:nvPicPr>
        <p:blipFill>
          <a:blip r:embed="rId3"/>
          <a:stretch>
            <a:fillRect/>
          </a:stretch>
        </p:blipFill>
        <p:spPr>
          <a:xfrm>
            <a:off x="311700" y="340912"/>
            <a:ext cx="2473833" cy="1284169"/>
          </a:xfrm>
          <a:prstGeom prst="rect">
            <a:avLst/>
          </a:prstGeom>
        </p:spPr>
      </p:pic>
      <p:sp>
        <p:nvSpPr>
          <p:cNvPr id="12" name="Title 11">
            <a:extLst>
              <a:ext uri="{FF2B5EF4-FFF2-40B4-BE49-F238E27FC236}">
                <a16:creationId xmlns:a16="http://schemas.microsoft.com/office/drawing/2014/main" id="{AB4C0D2D-DB08-6749-B81A-179D80A83E48}"/>
              </a:ext>
            </a:extLst>
          </p:cNvPr>
          <p:cNvSpPr>
            <a:spLocks noGrp="1"/>
          </p:cNvSpPr>
          <p:nvPr>
            <p:ph type="title"/>
          </p:nvPr>
        </p:nvSpPr>
        <p:spPr>
          <a:xfrm>
            <a:off x="311700" y="2285400"/>
            <a:ext cx="8520600" cy="572700"/>
          </a:xfrm>
        </p:spPr>
        <p:txBody>
          <a:bodyPr/>
          <a:lstStyle>
            <a:lvl1pPr>
              <a:defRPr sz="2800" b="1" i="0" baseline="0">
                <a:solidFill>
                  <a:srgbClr val="162F59"/>
                </a:solidFill>
                <a:latin typeface="+mj-lt"/>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Slide with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AA709929-D332-7E4C-9A67-652D5A14BE0A}"/>
              </a:ext>
            </a:extLst>
          </p:cNvPr>
          <p:cNvSpPr>
            <a:spLocks noGrp="1"/>
          </p:cNvSpPr>
          <p:nvPr>
            <p:ph type="body" sz="quarter" idx="13"/>
          </p:nvPr>
        </p:nvSpPr>
        <p:spPr>
          <a:xfrm>
            <a:off x="330010" y="997349"/>
            <a:ext cx="4083862" cy="3582142"/>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6">
            <a:extLst>
              <a:ext uri="{FF2B5EF4-FFF2-40B4-BE49-F238E27FC236}">
                <a16:creationId xmlns:a16="http://schemas.microsoft.com/office/drawing/2014/main" id="{05E55EFA-779A-AC42-B9EB-AA4F9B7AA47B}"/>
              </a:ext>
            </a:extLst>
          </p:cNvPr>
          <p:cNvSpPr>
            <a:spLocks noGrp="1"/>
          </p:cNvSpPr>
          <p:nvPr>
            <p:ph type="title"/>
          </p:nvPr>
        </p:nvSpPr>
        <p:spPr>
          <a:xfrm>
            <a:off x="330010" y="279492"/>
            <a:ext cx="8475788" cy="717855"/>
          </a:xfrm>
          <a:prstGeom prst="rect">
            <a:avLst/>
          </a:prstGeom>
        </p:spPr>
        <p:txBody>
          <a:bodyPr/>
          <a:lstStyle>
            <a:lvl1pPr>
              <a:defRPr sz="3000" b="1" i="0" baseline="0">
                <a:solidFill>
                  <a:schemeClr val="bg1"/>
                </a:solidFill>
                <a:latin typeface="+mj-lt"/>
              </a:defRPr>
            </a:lvl1pPr>
          </a:lstStyle>
          <a:p>
            <a:r>
              <a:rPr lang="en-US" dirty="0"/>
              <a:t>Click to edit Master title style</a:t>
            </a:r>
          </a:p>
        </p:txBody>
      </p:sp>
      <p:sp>
        <p:nvSpPr>
          <p:cNvPr id="6" name="Text Placeholder 9">
            <a:extLst>
              <a:ext uri="{FF2B5EF4-FFF2-40B4-BE49-F238E27FC236}">
                <a16:creationId xmlns:a16="http://schemas.microsoft.com/office/drawing/2014/main" id="{99A7B519-0BC7-6F4D-8740-635B8C07129A}"/>
              </a:ext>
            </a:extLst>
          </p:cNvPr>
          <p:cNvSpPr>
            <a:spLocks noGrp="1"/>
          </p:cNvSpPr>
          <p:nvPr>
            <p:ph type="body" sz="quarter" idx="14"/>
          </p:nvPr>
        </p:nvSpPr>
        <p:spPr>
          <a:xfrm>
            <a:off x="4721936" y="997347"/>
            <a:ext cx="4083862" cy="3582142"/>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15;p3">
            <a:extLst>
              <a:ext uri="{FF2B5EF4-FFF2-40B4-BE49-F238E27FC236}">
                <a16:creationId xmlns:a16="http://schemas.microsoft.com/office/drawing/2014/main" id="{BC806AA8-7126-304A-9FEA-711086E347F4}"/>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848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F074154-1BF7-104B-8A21-7F3F47A98612}"/>
              </a:ext>
            </a:extLst>
          </p:cNvPr>
          <p:cNvSpPr>
            <a:spLocks noGrp="1"/>
          </p:cNvSpPr>
          <p:nvPr>
            <p:ph type="title"/>
          </p:nvPr>
        </p:nvSpPr>
        <p:spPr>
          <a:xfrm>
            <a:off x="336884" y="279492"/>
            <a:ext cx="8483982" cy="818587"/>
          </a:xfrm>
          <a:prstGeom prst="rect">
            <a:avLst/>
          </a:prstGeom>
        </p:spPr>
        <p:txBody>
          <a:bodyPr/>
          <a:lstStyle>
            <a:lvl1pPr>
              <a:defRPr sz="3000" b="1" i="0" baseline="0">
                <a:solidFill>
                  <a:schemeClr val="bg1"/>
                </a:solidFill>
                <a:latin typeface="+mj-lt"/>
              </a:defRPr>
            </a:lvl1pPr>
          </a:lstStyle>
          <a:p>
            <a:r>
              <a:rPr lang="en-US" dirty="0"/>
              <a:t>Click to edit Master title style</a:t>
            </a:r>
          </a:p>
        </p:txBody>
      </p:sp>
      <p:sp>
        <p:nvSpPr>
          <p:cNvPr id="6" name="Google Shape;15;p3">
            <a:extLst>
              <a:ext uri="{FF2B5EF4-FFF2-40B4-BE49-F238E27FC236}">
                <a16:creationId xmlns:a16="http://schemas.microsoft.com/office/drawing/2014/main" id="{638C7AF8-41F1-2A41-8A55-A9DEB92516E2}"/>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72558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678F3C9F-3F7F-EF4A-AA91-83B48A25D36D}"/>
              </a:ext>
            </a:extLst>
          </p:cNvPr>
          <p:cNvSpPr>
            <a:spLocks noGrp="1"/>
          </p:cNvSpPr>
          <p:nvPr>
            <p:ph type="body" sz="quarter" idx="13"/>
          </p:nvPr>
        </p:nvSpPr>
        <p:spPr>
          <a:xfrm>
            <a:off x="330010" y="997347"/>
            <a:ext cx="3657600" cy="3582144"/>
          </a:xfrm>
        </p:spPr>
        <p:txBody>
          <a:bodyPr/>
          <a:lstStyle>
            <a:lvl1pPr marL="192024" indent="-192024">
              <a:lnSpc>
                <a:spcPct val="100000"/>
              </a:lnSpc>
              <a:spcAft>
                <a:spcPts val="900"/>
              </a:spcAft>
              <a:buClr>
                <a:srgbClr val="0D87AC"/>
              </a:buClr>
              <a:buFont typeface="System Font Regular"/>
              <a:buChar char="•"/>
              <a:defRPr baseline="0">
                <a:solidFill>
                  <a:schemeClr val="tx1">
                    <a:lumMod val="75000"/>
                    <a:lumOff val="25000"/>
                  </a:schemeClr>
                </a:solidFill>
              </a:defRPr>
            </a:lvl1pPr>
            <a:lvl2pPr marL="384048" indent="-192024">
              <a:lnSpc>
                <a:spcPct val="100000"/>
              </a:lnSpc>
              <a:spcBef>
                <a:spcPts val="0"/>
              </a:spcBef>
              <a:spcAft>
                <a:spcPts val="600"/>
              </a:spcAft>
              <a:buClr>
                <a:srgbClr val="0D87AC"/>
              </a:buClr>
              <a:buSzPct val="100000"/>
              <a:buFont typeface="System Font Regular"/>
              <a:buChar char="–"/>
              <a:defRPr sz="1600" baseline="0">
                <a:solidFill>
                  <a:schemeClr val="tx1">
                    <a:lumMod val="75000"/>
                    <a:lumOff val="25000"/>
                  </a:schemeClr>
                </a:solidFill>
                <a:latin typeface="+mn-lt"/>
              </a:defRPr>
            </a:lvl2pPr>
            <a:lvl3pPr marL="576072" indent="-192024">
              <a:lnSpc>
                <a:spcPct val="100000"/>
              </a:lnSpc>
              <a:spcBef>
                <a:spcPts val="0"/>
              </a:spcBef>
              <a:spcAft>
                <a:spcPts val="600"/>
              </a:spcAft>
              <a:buClr>
                <a:srgbClr val="0D87AC"/>
              </a:buClr>
              <a:buFont typeface="Courier New" panose="02070309020205020404" pitchFamily="49" charset="0"/>
              <a:buChar char="o"/>
              <a:defRPr baseline="0">
                <a:solidFill>
                  <a:schemeClr val="tx1">
                    <a:lumMod val="75000"/>
                    <a:lumOff val="25000"/>
                  </a:schemeClr>
                </a:solidFill>
                <a:latin typeface="+mn-lt"/>
              </a:defRPr>
            </a:lvl3pPr>
            <a:lvl4pPr marL="768096" indent="-192024">
              <a:lnSpc>
                <a:spcPct val="100000"/>
              </a:lnSpc>
              <a:spcBef>
                <a:spcPts val="0"/>
              </a:spcBef>
              <a:spcAft>
                <a:spcPts val="600"/>
              </a:spcAft>
              <a:buClr>
                <a:srgbClr val="0D87AC"/>
              </a:buClr>
              <a:buFont typeface="Wingdings" pitchFamily="2" charset="2"/>
              <a:buChar char="§"/>
              <a:defRPr baseline="0">
                <a:solidFill>
                  <a:schemeClr val="tx1">
                    <a:lumMod val="75000"/>
                    <a:lumOff val="25000"/>
                  </a:schemeClr>
                </a:solidFill>
                <a:latin typeface="+mn-lt"/>
              </a:defRPr>
            </a:lvl4pPr>
            <a:lvl5pPr marL="960120" indent="-192024">
              <a:lnSpc>
                <a:spcPct val="100000"/>
              </a:lnSpc>
              <a:spcBef>
                <a:spcPts val="0"/>
              </a:spcBef>
              <a:spcAft>
                <a:spcPts val="600"/>
              </a:spcAft>
              <a:buClr>
                <a:srgbClr val="0D87AC"/>
              </a:buClr>
              <a:buFont typeface="System Font Regular"/>
              <a:buChar char="-"/>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1D2F9739-B5E0-D645-A5EF-E370A44105C0}"/>
              </a:ext>
            </a:extLst>
          </p:cNvPr>
          <p:cNvSpPr>
            <a:spLocks noGrp="1"/>
          </p:cNvSpPr>
          <p:nvPr>
            <p:ph type="title"/>
          </p:nvPr>
        </p:nvSpPr>
        <p:spPr>
          <a:xfrm>
            <a:off x="330009" y="279492"/>
            <a:ext cx="8483982" cy="717855"/>
          </a:xfrm>
          <a:prstGeom prst="rect">
            <a:avLst/>
          </a:prstGeom>
        </p:spPr>
        <p:txBody>
          <a:bodyPr/>
          <a:lstStyle>
            <a:lvl1pPr>
              <a:defRPr sz="3000" b="1" i="0" baseline="0">
                <a:solidFill>
                  <a:srgbClr val="1E3F79"/>
                </a:solidFill>
                <a:latin typeface="+mj-lt"/>
              </a:defRPr>
            </a:lvl1pPr>
          </a:lstStyle>
          <a:p>
            <a:r>
              <a:rPr lang="en-US" dirty="0"/>
              <a:t>Click to edit Master title style</a:t>
            </a:r>
          </a:p>
        </p:txBody>
      </p:sp>
      <p:sp>
        <p:nvSpPr>
          <p:cNvPr id="8" name="Google Shape;15;p3">
            <a:extLst>
              <a:ext uri="{FF2B5EF4-FFF2-40B4-BE49-F238E27FC236}">
                <a16:creationId xmlns:a16="http://schemas.microsoft.com/office/drawing/2014/main" id="{BDC6570B-84C8-584D-B4E0-8265242D190E}"/>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6072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xt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1E9DD6DE-7A61-3E4B-8381-632E5D3592AE}"/>
              </a:ext>
            </a:extLst>
          </p:cNvPr>
          <p:cNvSpPr>
            <a:spLocks noGrp="1"/>
          </p:cNvSpPr>
          <p:nvPr>
            <p:ph type="title"/>
          </p:nvPr>
        </p:nvSpPr>
        <p:spPr>
          <a:xfrm>
            <a:off x="330009" y="279493"/>
            <a:ext cx="8483982" cy="717856"/>
          </a:xfrm>
          <a:prstGeom prst="rect">
            <a:avLst/>
          </a:prstGeom>
        </p:spPr>
        <p:txBody>
          <a:bodyPr/>
          <a:lstStyle>
            <a:lvl1pPr>
              <a:defRPr sz="3000" b="1" i="0" baseline="0">
                <a:solidFill>
                  <a:schemeClr val="bg1"/>
                </a:solidFill>
                <a:latin typeface="+mj-lt"/>
              </a:defRPr>
            </a:lvl1pPr>
          </a:lstStyle>
          <a:p>
            <a:r>
              <a:rPr lang="en-US" dirty="0"/>
              <a:t>Click to edit Master title style</a:t>
            </a:r>
          </a:p>
        </p:txBody>
      </p:sp>
      <p:sp>
        <p:nvSpPr>
          <p:cNvPr id="5" name="Text Placeholder 9">
            <a:extLst>
              <a:ext uri="{FF2B5EF4-FFF2-40B4-BE49-F238E27FC236}">
                <a16:creationId xmlns:a16="http://schemas.microsoft.com/office/drawing/2014/main" id="{64A811EE-CFF9-6A46-8971-4065252FC65C}"/>
              </a:ext>
            </a:extLst>
          </p:cNvPr>
          <p:cNvSpPr>
            <a:spLocks noGrp="1"/>
          </p:cNvSpPr>
          <p:nvPr>
            <p:ph type="body" sz="quarter" idx="13"/>
          </p:nvPr>
        </p:nvSpPr>
        <p:spPr>
          <a:xfrm>
            <a:off x="330010" y="997348"/>
            <a:ext cx="3657600" cy="3427015"/>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55C0D848-C29D-4446-A5AF-E7809F20CDF2}"/>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1419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po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12A1CDCC-30DE-474F-9661-C2250F906299}"/>
              </a:ext>
            </a:extLst>
          </p:cNvPr>
          <p:cNvSpPr txBox="1">
            <a:spLocks noGrp="1"/>
          </p:cNvSpPr>
          <p:nvPr>
            <p:ph type="title"/>
          </p:nvPr>
        </p:nvSpPr>
        <p:spPr>
          <a:xfrm>
            <a:off x="330009" y="343759"/>
            <a:ext cx="8483982" cy="3853889"/>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1" i="0" baseline="0">
                <a:solidFill>
                  <a:srgbClr val="1E3F79"/>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5" name="Google Shape;15;p3">
            <a:extLst>
              <a:ext uri="{FF2B5EF4-FFF2-40B4-BE49-F238E27FC236}">
                <a16:creationId xmlns:a16="http://schemas.microsoft.com/office/drawing/2014/main" id="{E46F42B0-734A-0043-BA8A-B9B39F230F0E}"/>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4881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point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CD3CFE0E-47CB-0945-B26E-380F67A561B5}"/>
              </a:ext>
            </a:extLst>
          </p:cNvPr>
          <p:cNvSpPr txBox="1">
            <a:spLocks noGrp="1"/>
          </p:cNvSpPr>
          <p:nvPr>
            <p:ph type="title"/>
          </p:nvPr>
        </p:nvSpPr>
        <p:spPr>
          <a:xfrm>
            <a:off x="330009" y="350635"/>
            <a:ext cx="8483982" cy="3847013"/>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1" i="0" baseline="0">
                <a:solidFill>
                  <a:schemeClr val="bg1"/>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5" name="Google Shape;15;p3">
            <a:extLst>
              <a:ext uri="{FF2B5EF4-FFF2-40B4-BE49-F238E27FC236}">
                <a16:creationId xmlns:a16="http://schemas.microsoft.com/office/drawing/2014/main" id="{D72AAD1E-538D-CF43-B225-EFFA36DAEDE1}"/>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5147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i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F24EFE1-4E7D-974C-BB98-0F35F0CD4AF4}"/>
              </a:ext>
            </a:extLst>
          </p:cNvPr>
          <p:cNvSpPr>
            <a:spLocks noGrp="1"/>
          </p:cNvSpPr>
          <p:nvPr>
            <p:ph type="body" sz="quarter" idx="14"/>
          </p:nvPr>
        </p:nvSpPr>
        <p:spPr>
          <a:xfrm>
            <a:off x="4867633" y="364385"/>
            <a:ext cx="3946357" cy="3750797"/>
          </a:xfrm>
        </p:spPr>
        <p:txBody>
          <a:bodyPr anchor="ctr"/>
          <a:lstStyle>
            <a:lvl1pPr marL="192024" indent="-192024">
              <a:lnSpc>
                <a:spcPct val="100000"/>
              </a:lnSpc>
              <a:spcAft>
                <a:spcPts val="900"/>
              </a:spcAft>
              <a:buClr>
                <a:srgbClr val="0D87AC"/>
              </a:buClr>
              <a:buFont typeface="System Font Regular"/>
              <a:buChar char="•"/>
              <a:defRPr baseline="0">
                <a:solidFill>
                  <a:schemeClr val="tx1">
                    <a:lumMod val="75000"/>
                    <a:lumOff val="25000"/>
                  </a:schemeClr>
                </a:solidFill>
              </a:defRPr>
            </a:lvl1pPr>
            <a:lvl2pPr marL="384048" indent="-192024">
              <a:lnSpc>
                <a:spcPct val="100000"/>
              </a:lnSpc>
              <a:spcBef>
                <a:spcPts val="0"/>
              </a:spcBef>
              <a:spcAft>
                <a:spcPts val="600"/>
              </a:spcAft>
              <a:buClr>
                <a:srgbClr val="0D87AC"/>
              </a:buClr>
              <a:buSzPct val="100000"/>
              <a:buFont typeface="System Font Regular"/>
              <a:buChar char="–"/>
              <a:defRPr sz="1600" baseline="0">
                <a:solidFill>
                  <a:schemeClr val="tx1">
                    <a:lumMod val="75000"/>
                    <a:lumOff val="25000"/>
                  </a:schemeClr>
                </a:solidFill>
                <a:latin typeface="+mn-lt"/>
              </a:defRPr>
            </a:lvl2pPr>
            <a:lvl3pPr marL="576072" indent="-192024">
              <a:lnSpc>
                <a:spcPct val="100000"/>
              </a:lnSpc>
              <a:spcBef>
                <a:spcPts val="0"/>
              </a:spcBef>
              <a:spcAft>
                <a:spcPts val="600"/>
              </a:spcAft>
              <a:buClr>
                <a:srgbClr val="0D87AC"/>
              </a:buClr>
              <a:buFont typeface="Courier New" panose="02070309020205020404" pitchFamily="49" charset="0"/>
              <a:buChar char="o"/>
              <a:defRPr baseline="0">
                <a:solidFill>
                  <a:schemeClr val="tx1">
                    <a:lumMod val="75000"/>
                    <a:lumOff val="25000"/>
                  </a:schemeClr>
                </a:solidFill>
                <a:latin typeface="+mn-lt"/>
              </a:defRPr>
            </a:lvl3pPr>
            <a:lvl4pPr marL="768096" indent="-192024">
              <a:lnSpc>
                <a:spcPct val="100000"/>
              </a:lnSpc>
              <a:spcBef>
                <a:spcPts val="0"/>
              </a:spcBef>
              <a:spcAft>
                <a:spcPts val="600"/>
              </a:spcAft>
              <a:buClr>
                <a:srgbClr val="0D87AC"/>
              </a:buClr>
              <a:buFont typeface="Wingdings" pitchFamily="2" charset="2"/>
              <a:buChar char="§"/>
              <a:defRPr baseline="0">
                <a:solidFill>
                  <a:schemeClr val="tx1">
                    <a:lumMod val="75000"/>
                    <a:lumOff val="25000"/>
                  </a:schemeClr>
                </a:solidFill>
                <a:latin typeface="+mn-lt"/>
              </a:defRPr>
            </a:lvl4pPr>
            <a:lvl5pPr marL="960120" indent="-192024">
              <a:lnSpc>
                <a:spcPct val="100000"/>
              </a:lnSpc>
              <a:spcBef>
                <a:spcPts val="0"/>
              </a:spcBef>
              <a:spcAft>
                <a:spcPts val="600"/>
              </a:spcAft>
              <a:buClr>
                <a:srgbClr val="0D87AC"/>
              </a:buClr>
              <a:buFont typeface="System Font Regular"/>
              <a:buChar char="-"/>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29A7596A-748D-0541-AE2B-1F020ED29052}"/>
              </a:ext>
            </a:extLst>
          </p:cNvPr>
          <p:cNvSpPr>
            <a:spLocks noGrp="1"/>
          </p:cNvSpPr>
          <p:nvPr>
            <p:ph type="title"/>
          </p:nvPr>
        </p:nvSpPr>
        <p:spPr>
          <a:xfrm>
            <a:off x="330009" y="364385"/>
            <a:ext cx="3946358" cy="3750797"/>
          </a:xfrm>
          <a:prstGeom prst="rect">
            <a:avLst/>
          </a:prstGeom>
        </p:spPr>
        <p:txBody>
          <a:bodyPr anchor="ctr"/>
          <a:lstStyle>
            <a:lvl1pPr algn="ctr">
              <a:defRPr sz="3200" b="1" baseline="0">
                <a:solidFill>
                  <a:srgbClr val="1E3F79"/>
                </a:solidFill>
                <a:latin typeface="+mj-lt"/>
              </a:defRPr>
            </a:lvl1pPr>
          </a:lstStyle>
          <a:p>
            <a:r>
              <a:rPr lang="en-US" dirty="0"/>
              <a:t>Click to edit Master title style</a:t>
            </a:r>
          </a:p>
        </p:txBody>
      </p:sp>
      <p:sp>
        <p:nvSpPr>
          <p:cNvPr id="6" name="Google Shape;15;p3">
            <a:extLst>
              <a:ext uri="{FF2B5EF4-FFF2-40B4-BE49-F238E27FC236}">
                <a16:creationId xmlns:a16="http://schemas.microsoft.com/office/drawing/2014/main" id="{ECA57530-046B-964D-8BAF-6ACF5705A4FC}"/>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64333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it Layout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A9081B5-54C9-4D49-8413-19255C26E28D}"/>
              </a:ext>
            </a:extLst>
          </p:cNvPr>
          <p:cNvSpPr>
            <a:spLocks noGrp="1"/>
          </p:cNvSpPr>
          <p:nvPr>
            <p:ph type="body" sz="quarter" idx="14"/>
          </p:nvPr>
        </p:nvSpPr>
        <p:spPr>
          <a:xfrm>
            <a:off x="4922635" y="426263"/>
            <a:ext cx="3891355" cy="3688920"/>
          </a:xfrm>
        </p:spPr>
        <p:txBody>
          <a:bodyPr anchor="ct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D9BC7D3F-45AE-2A4B-A6EC-69937DCD2A97}"/>
              </a:ext>
            </a:extLst>
          </p:cNvPr>
          <p:cNvSpPr>
            <a:spLocks noGrp="1"/>
          </p:cNvSpPr>
          <p:nvPr>
            <p:ph type="title"/>
          </p:nvPr>
        </p:nvSpPr>
        <p:spPr>
          <a:xfrm>
            <a:off x="330009" y="426263"/>
            <a:ext cx="3946358" cy="3688920"/>
          </a:xfrm>
          <a:prstGeom prst="rect">
            <a:avLst/>
          </a:prstGeom>
        </p:spPr>
        <p:txBody>
          <a:bodyPr anchor="ctr"/>
          <a:lstStyle>
            <a:lvl1pPr algn="ctr">
              <a:defRPr sz="3200" b="1" baseline="0">
                <a:solidFill>
                  <a:schemeClr val="bg1"/>
                </a:solidFill>
                <a:latin typeface="+mj-lt"/>
              </a:defRPr>
            </a:lvl1pPr>
          </a:lstStyle>
          <a:p>
            <a:r>
              <a:rPr lang="en-US" dirty="0"/>
              <a:t>Click to edit Master title style</a:t>
            </a:r>
          </a:p>
        </p:txBody>
      </p:sp>
      <p:sp>
        <p:nvSpPr>
          <p:cNvPr id="7" name="Google Shape;15;p3">
            <a:extLst>
              <a:ext uri="{FF2B5EF4-FFF2-40B4-BE49-F238E27FC236}">
                <a16:creationId xmlns:a16="http://schemas.microsoft.com/office/drawing/2014/main" id="{E0F637C8-24E0-4146-A367-67ABE96228D1}"/>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7252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F637B3B9-1806-8644-BEE6-61BDABCC5EB3}"/>
              </a:ext>
            </a:extLst>
          </p:cNvPr>
          <p:cNvSpPr>
            <a:spLocks noGrp="1"/>
          </p:cNvSpPr>
          <p:nvPr>
            <p:ph type="title" hasCustomPrompt="1"/>
          </p:nvPr>
        </p:nvSpPr>
        <p:spPr>
          <a:xfrm>
            <a:off x="670560" y="1044010"/>
            <a:ext cx="7801898" cy="1852613"/>
          </a:xfrm>
          <a:prstGeom prst="rect">
            <a:avLst/>
          </a:prstGeom>
        </p:spPr>
        <p:txBody>
          <a:bodyPr anchor="t"/>
          <a:lstStyle>
            <a:lvl1pPr algn="ctr">
              <a:defRPr sz="9600" b="1" i="0" baseline="0">
                <a:solidFill>
                  <a:srgbClr val="1E3F79"/>
                </a:solidFill>
                <a:latin typeface="+mj-lt"/>
              </a:defRPr>
            </a:lvl1pPr>
          </a:lstStyle>
          <a:p>
            <a:r>
              <a:rPr lang="en-US" dirty="0"/>
              <a:t>XX%</a:t>
            </a:r>
          </a:p>
        </p:txBody>
      </p:sp>
      <p:sp>
        <p:nvSpPr>
          <p:cNvPr id="5" name="Text Placeholder 9">
            <a:extLst>
              <a:ext uri="{FF2B5EF4-FFF2-40B4-BE49-F238E27FC236}">
                <a16:creationId xmlns:a16="http://schemas.microsoft.com/office/drawing/2014/main" id="{A7C9DA47-B1B3-6844-A3F3-A48F547FF6CF}"/>
              </a:ext>
            </a:extLst>
          </p:cNvPr>
          <p:cNvSpPr>
            <a:spLocks noGrp="1"/>
          </p:cNvSpPr>
          <p:nvPr>
            <p:ph type="body" sz="quarter" idx="13"/>
          </p:nvPr>
        </p:nvSpPr>
        <p:spPr>
          <a:xfrm>
            <a:off x="670559" y="2571750"/>
            <a:ext cx="7801897" cy="1852613"/>
          </a:xfrm>
        </p:spPr>
        <p:txBody>
          <a:bodyPr/>
          <a:lstStyle>
            <a:lvl1pPr marL="0" indent="0" algn="ctr">
              <a:lnSpc>
                <a:spcPct val="100000"/>
              </a:lnSpc>
              <a:spcAft>
                <a:spcPts val="900"/>
              </a:spcAft>
              <a:buClr>
                <a:srgbClr val="3A96D2"/>
              </a:buClr>
              <a:buFontTx/>
              <a:buNone/>
              <a:defRPr baseline="0">
                <a:solidFill>
                  <a:schemeClr val="tx1">
                    <a:lumMod val="75000"/>
                    <a:lumOff val="25000"/>
                  </a:schemeClr>
                </a:solidFill>
              </a:defRPr>
            </a:lvl1pPr>
            <a:lvl2pPr marL="192024" indent="0" algn="ctr">
              <a:lnSpc>
                <a:spcPct val="100000"/>
              </a:lnSpc>
              <a:spcBef>
                <a:spcPts val="0"/>
              </a:spcBef>
              <a:spcAft>
                <a:spcPts val="600"/>
              </a:spcAft>
              <a:buClr>
                <a:srgbClr val="3A96D2"/>
              </a:buClr>
              <a:buSzPct val="100000"/>
              <a:buFontTx/>
              <a:buNone/>
              <a:defRPr sz="1600" baseline="0">
                <a:solidFill>
                  <a:schemeClr val="tx1">
                    <a:lumMod val="75000"/>
                    <a:lumOff val="25000"/>
                  </a:schemeClr>
                </a:solidFill>
                <a:latin typeface="+mn-lt"/>
              </a:defRPr>
            </a:lvl2pPr>
            <a:lvl3pPr marL="384048"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3pPr>
            <a:lvl4pPr marL="576072"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4pPr>
            <a:lvl5pPr marL="768096"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D77515AE-7BDE-F44F-B046-BA7340BFC90A}"/>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7685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number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6E960CF8-576B-0E4F-98EC-78110C48ED9E}"/>
              </a:ext>
            </a:extLst>
          </p:cNvPr>
          <p:cNvSpPr>
            <a:spLocks noGrp="1"/>
          </p:cNvSpPr>
          <p:nvPr>
            <p:ph type="title" hasCustomPrompt="1"/>
          </p:nvPr>
        </p:nvSpPr>
        <p:spPr>
          <a:xfrm>
            <a:off x="670560" y="1044010"/>
            <a:ext cx="7801898" cy="1852613"/>
          </a:xfrm>
          <a:prstGeom prst="rect">
            <a:avLst/>
          </a:prstGeom>
        </p:spPr>
        <p:txBody>
          <a:bodyPr anchor="t"/>
          <a:lstStyle>
            <a:lvl1pPr algn="ctr">
              <a:defRPr sz="9600" b="1" i="0" baseline="0">
                <a:solidFill>
                  <a:schemeClr val="bg1"/>
                </a:solidFill>
                <a:latin typeface="+mj-lt"/>
              </a:defRPr>
            </a:lvl1pPr>
          </a:lstStyle>
          <a:p>
            <a:r>
              <a:rPr lang="en-US" dirty="0"/>
              <a:t>XX%</a:t>
            </a:r>
          </a:p>
        </p:txBody>
      </p:sp>
      <p:sp>
        <p:nvSpPr>
          <p:cNvPr id="5" name="Text Placeholder 9">
            <a:extLst>
              <a:ext uri="{FF2B5EF4-FFF2-40B4-BE49-F238E27FC236}">
                <a16:creationId xmlns:a16="http://schemas.microsoft.com/office/drawing/2014/main" id="{55568367-8146-414D-A8B0-C7F02E77B69A}"/>
              </a:ext>
            </a:extLst>
          </p:cNvPr>
          <p:cNvSpPr>
            <a:spLocks noGrp="1"/>
          </p:cNvSpPr>
          <p:nvPr>
            <p:ph type="body" sz="quarter" idx="13"/>
          </p:nvPr>
        </p:nvSpPr>
        <p:spPr>
          <a:xfrm>
            <a:off x="670559" y="2571750"/>
            <a:ext cx="7801897" cy="1852613"/>
          </a:xfrm>
        </p:spPr>
        <p:txBody>
          <a:bodyPr/>
          <a:lstStyle>
            <a:lvl1pPr marL="0" indent="0" algn="ctr">
              <a:lnSpc>
                <a:spcPct val="100000"/>
              </a:lnSpc>
              <a:spcAft>
                <a:spcPts val="900"/>
              </a:spcAft>
              <a:buClr>
                <a:srgbClr val="3A96D2"/>
              </a:buClr>
              <a:buFontTx/>
              <a:buNone/>
              <a:defRPr baseline="0">
                <a:solidFill>
                  <a:srgbClr val="C5DDFF"/>
                </a:solidFill>
              </a:defRPr>
            </a:lvl1pPr>
            <a:lvl2pPr marL="192024" indent="0" algn="ctr">
              <a:lnSpc>
                <a:spcPct val="100000"/>
              </a:lnSpc>
              <a:spcBef>
                <a:spcPts val="0"/>
              </a:spcBef>
              <a:spcAft>
                <a:spcPts val="600"/>
              </a:spcAft>
              <a:buClr>
                <a:srgbClr val="3A96D2"/>
              </a:buClr>
              <a:buSzPct val="100000"/>
              <a:buFontTx/>
              <a:buNone/>
              <a:defRPr sz="1600" baseline="0">
                <a:solidFill>
                  <a:srgbClr val="C5DDFF"/>
                </a:solidFill>
                <a:latin typeface="+mn-lt"/>
              </a:defRPr>
            </a:lvl2pPr>
            <a:lvl3pPr marL="384048" indent="0" algn="ctr">
              <a:lnSpc>
                <a:spcPct val="100000"/>
              </a:lnSpc>
              <a:spcBef>
                <a:spcPts val="0"/>
              </a:spcBef>
              <a:spcAft>
                <a:spcPts val="600"/>
              </a:spcAft>
              <a:buClr>
                <a:srgbClr val="3A96D2"/>
              </a:buClr>
              <a:buFontTx/>
              <a:buNone/>
              <a:defRPr baseline="0">
                <a:solidFill>
                  <a:srgbClr val="C5DDFF"/>
                </a:solidFill>
                <a:latin typeface="+mn-lt"/>
              </a:defRPr>
            </a:lvl3pPr>
            <a:lvl4pPr marL="576072" indent="0" algn="ctr">
              <a:lnSpc>
                <a:spcPct val="100000"/>
              </a:lnSpc>
              <a:spcBef>
                <a:spcPts val="0"/>
              </a:spcBef>
              <a:spcAft>
                <a:spcPts val="600"/>
              </a:spcAft>
              <a:buClr>
                <a:srgbClr val="3A96D2"/>
              </a:buClr>
              <a:buFontTx/>
              <a:buNone/>
              <a:defRPr baseline="0">
                <a:solidFill>
                  <a:srgbClr val="C5DDFF"/>
                </a:solidFill>
                <a:latin typeface="+mn-lt"/>
              </a:defRPr>
            </a:lvl4pPr>
            <a:lvl5pPr marL="768096" indent="0" algn="ctr">
              <a:lnSpc>
                <a:spcPct val="100000"/>
              </a:lnSpc>
              <a:spcBef>
                <a:spcPts val="0"/>
              </a:spcBef>
              <a:spcAft>
                <a:spcPts val="600"/>
              </a:spcAft>
              <a:buClr>
                <a:srgbClr val="3A96D2"/>
              </a:buClr>
              <a:buFontTx/>
              <a:buNone/>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C85DAA5E-FA8E-6A4C-BEE4-AA726B32FE42}"/>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5232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67665" y="1991288"/>
            <a:ext cx="8008671"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200" b="1" i="0" baseline="0">
                <a:solidFill>
                  <a:srgbClr val="1E3F79"/>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75CDC451-D002-0C49-8358-7822EFC14226}"/>
              </a:ext>
            </a:extLst>
          </p:cNvPr>
          <p:cNvSpPr>
            <a:spLocks noGrp="1"/>
          </p:cNvSpPr>
          <p:nvPr>
            <p:ph type="body" sz="quarter" idx="13"/>
          </p:nvPr>
        </p:nvSpPr>
        <p:spPr>
          <a:xfrm>
            <a:off x="454025" y="3854172"/>
            <a:ext cx="6112472" cy="467141"/>
          </a:xfrm>
        </p:spPr>
        <p:txBody>
          <a:bodyPr anchor="t"/>
          <a:lstStyle>
            <a:lvl1pPr marL="0" indent="0">
              <a:lnSpc>
                <a:spcPct val="100000"/>
              </a:lnSpc>
              <a:spcAft>
                <a:spcPts val="900"/>
              </a:spcAft>
              <a:buClr>
                <a:srgbClr val="3A96D2"/>
              </a:buClr>
              <a:buFontTx/>
              <a:buNone/>
              <a:defRPr baseline="0">
                <a:solidFill>
                  <a:schemeClr val="tx1">
                    <a:lumMod val="75000"/>
                    <a:lumOff val="25000"/>
                  </a:schemeClr>
                </a:solidFill>
              </a:defRPr>
            </a:lvl1pPr>
            <a:lvl2pPr marL="192024" indent="0">
              <a:lnSpc>
                <a:spcPct val="100000"/>
              </a:lnSpc>
              <a:spcBef>
                <a:spcPts val="0"/>
              </a:spcBef>
              <a:spcAft>
                <a:spcPts val="600"/>
              </a:spcAft>
              <a:buClr>
                <a:srgbClr val="3A96D2"/>
              </a:buClr>
              <a:buSzPct val="100000"/>
              <a:buFontTx/>
              <a:buNone/>
              <a:defRPr sz="1600" baseline="0">
                <a:solidFill>
                  <a:schemeClr val="tx1">
                    <a:lumMod val="75000"/>
                    <a:lumOff val="25000"/>
                  </a:schemeClr>
                </a:solidFill>
                <a:latin typeface="+mn-lt"/>
              </a:defRPr>
            </a:lvl2pPr>
            <a:lvl3pPr marL="384048" indent="0">
              <a:lnSpc>
                <a:spcPct val="100000"/>
              </a:lnSpc>
              <a:spcBef>
                <a:spcPts val="0"/>
              </a:spcBef>
              <a:spcAft>
                <a:spcPts val="600"/>
              </a:spcAft>
              <a:buClr>
                <a:srgbClr val="3A96D2"/>
              </a:buClr>
              <a:buFontTx/>
              <a:buNone/>
              <a:defRPr baseline="0">
                <a:solidFill>
                  <a:schemeClr val="tx1">
                    <a:lumMod val="75000"/>
                    <a:lumOff val="25000"/>
                  </a:schemeClr>
                </a:solidFill>
                <a:latin typeface="+mn-lt"/>
              </a:defRPr>
            </a:lvl3pPr>
            <a:lvl4pPr marL="576072" indent="0">
              <a:lnSpc>
                <a:spcPct val="100000"/>
              </a:lnSpc>
              <a:spcBef>
                <a:spcPts val="0"/>
              </a:spcBef>
              <a:spcAft>
                <a:spcPts val="600"/>
              </a:spcAft>
              <a:buClr>
                <a:srgbClr val="3A96D2"/>
              </a:buClr>
              <a:buFontTx/>
              <a:buNone/>
              <a:defRPr baseline="0">
                <a:solidFill>
                  <a:schemeClr val="tx1">
                    <a:lumMod val="75000"/>
                    <a:lumOff val="25000"/>
                  </a:schemeClr>
                </a:solidFill>
                <a:latin typeface="+mn-lt"/>
              </a:defRPr>
            </a:lvl4pPr>
            <a:lvl5pPr marL="768096" indent="0">
              <a:lnSpc>
                <a:spcPct val="100000"/>
              </a:lnSpc>
              <a:spcBef>
                <a:spcPts val="0"/>
              </a:spcBef>
              <a:spcAft>
                <a:spcPts val="600"/>
              </a:spcAft>
              <a:buClr>
                <a:srgbClr val="3A96D2"/>
              </a:buClr>
              <a:buFontTx/>
              <a:buNone/>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2C12AA2D-7A57-1C49-9D00-F42398272F19}"/>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6363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ption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75CDC451-D002-0C49-8358-7822EFC14226}"/>
              </a:ext>
            </a:extLst>
          </p:cNvPr>
          <p:cNvSpPr>
            <a:spLocks noGrp="1"/>
          </p:cNvSpPr>
          <p:nvPr>
            <p:ph type="body" sz="quarter" idx="13"/>
          </p:nvPr>
        </p:nvSpPr>
        <p:spPr>
          <a:xfrm>
            <a:off x="454025" y="3861047"/>
            <a:ext cx="6112472" cy="467141"/>
          </a:xfrm>
        </p:spPr>
        <p:txBody>
          <a:bodyPr anchor="t"/>
          <a:lstStyle>
            <a:lvl1pPr marL="0" indent="0">
              <a:lnSpc>
                <a:spcPct val="100000"/>
              </a:lnSpc>
              <a:spcAft>
                <a:spcPts val="900"/>
              </a:spcAft>
              <a:buClr>
                <a:srgbClr val="3A96D2"/>
              </a:buClr>
              <a:buFontTx/>
              <a:buNone/>
              <a:defRPr baseline="0">
                <a:solidFill>
                  <a:srgbClr val="C5DDFF"/>
                </a:solidFill>
              </a:defRPr>
            </a:lvl1pPr>
            <a:lvl2pPr marL="192024" indent="0">
              <a:lnSpc>
                <a:spcPct val="100000"/>
              </a:lnSpc>
              <a:spcBef>
                <a:spcPts val="0"/>
              </a:spcBef>
              <a:spcAft>
                <a:spcPts val="600"/>
              </a:spcAft>
              <a:buClr>
                <a:srgbClr val="3A96D2"/>
              </a:buClr>
              <a:buSzPct val="100000"/>
              <a:buFontTx/>
              <a:buNone/>
              <a:defRPr sz="1600" baseline="0">
                <a:solidFill>
                  <a:srgbClr val="C5DDFF"/>
                </a:solidFill>
                <a:latin typeface="Franklin Gothic Book" panose="020B0503020102020204" pitchFamily="34" charset="0"/>
              </a:defRPr>
            </a:lvl2pPr>
            <a:lvl3pPr marL="384048" indent="0">
              <a:lnSpc>
                <a:spcPct val="100000"/>
              </a:lnSpc>
              <a:spcBef>
                <a:spcPts val="0"/>
              </a:spcBef>
              <a:spcAft>
                <a:spcPts val="600"/>
              </a:spcAft>
              <a:buClr>
                <a:srgbClr val="3A96D2"/>
              </a:buClr>
              <a:buFontTx/>
              <a:buNone/>
              <a:defRPr baseline="0">
                <a:solidFill>
                  <a:srgbClr val="C5DDFF"/>
                </a:solidFill>
                <a:latin typeface="Franklin Gothic Book" panose="020B0503020102020204" pitchFamily="34" charset="0"/>
              </a:defRPr>
            </a:lvl3pPr>
            <a:lvl4pPr marL="576072" indent="0">
              <a:lnSpc>
                <a:spcPct val="100000"/>
              </a:lnSpc>
              <a:spcBef>
                <a:spcPts val="0"/>
              </a:spcBef>
              <a:spcAft>
                <a:spcPts val="600"/>
              </a:spcAft>
              <a:buClr>
                <a:srgbClr val="3A96D2"/>
              </a:buClr>
              <a:buFontTx/>
              <a:buNone/>
              <a:defRPr baseline="0">
                <a:solidFill>
                  <a:srgbClr val="C5DDFF"/>
                </a:solidFill>
                <a:latin typeface="Franklin Gothic Book" panose="020B0503020102020204" pitchFamily="34" charset="0"/>
              </a:defRPr>
            </a:lvl4pPr>
            <a:lvl5pPr marL="768096" indent="0">
              <a:lnSpc>
                <a:spcPct val="100000"/>
              </a:lnSpc>
              <a:spcBef>
                <a:spcPts val="0"/>
              </a:spcBef>
              <a:spcAft>
                <a:spcPts val="600"/>
              </a:spcAft>
              <a:buClr>
                <a:srgbClr val="3A96D2"/>
              </a:buClr>
              <a:buFontTx/>
              <a:buNone/>
              <a:defRPr baseline="0">
                <a:solidFill>
                  <a:srgbClr val="C5DDFF"/>
                </a:solidFill>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45B1CF70-6222-E547-A7A7-65CDBCF76944}"/>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52898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5;p3">
            <a:extLst>
              <a:ext uri="{FF2B5EF4-FFF2-40B4-BE49-F238E27FC236}">
                <a16:creationId xmlns:a16="http://schemas.microsoft.com/office/drawing/2014/main" id="{94C09954-DF7E-AB41-8C5F-2FF7FE2E51D2}"/>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489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5;p3">
            <a:extLst>
              <a:ext uri="{FF2B5EF4-FFF2-40B4-BE49-F238E27FC236}">
                <a16:creationId xmlns:a16="http://schemas.microsoft.com/office/drawing/2014/main" id="{4258A48F-6084-CB4B-BBE8-9A22C37B091D}"/>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4545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72D1A9ED-E220-504C-9E50-EBE4A5B27A16}"/>
              </a:ext>
            </a:extLst>
          </p:cNvPr>
          <p:cNvSpPr txBox="1">
            <a:spLocks noGrp="1"/>
          </p:cNvSpPr>
          <p:nvPr>
            <p:ph type="title"/>
          </p:nvPr>
        </p:nvSpPr>
        <p:spPr>
          <a:xfrm>
            <a:off x="567665" y="1991288"/>
            <a:ext cx="8008671"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200" b="1" i="0" baseline="0">
                <a:solidFill>
                  <a:schemeClr val="bg1"/>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5" name="Google Shape;15;p3">
            <a:extLst>
              <a:ext uri="{FF2B5EF4-FFF2-40B4-BE49-F238E27FC236}">
                <a16:creationId xmlns:a16="http://schemas.microsoft.com/office/drawing/2014/main" id="{BD204AD5-FD23-6645-846C-BF086A8C4399}"/>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0995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entered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4;p3">
            <a:extLst>
              <a:ext uri="{FF2B5EF4-FFF2-40B4-BE49-F238E27FC236}">
                <a16:creationId xmlns:a16="http://schemas.microsoft.com/office/drawing/2014/main" id="{8665E068-5028-CB41-82AE-676B71E55E94}"/>
              </a:ext>
            </a:extLst>
          </p:cNvPr>
          <p:cNvSpPr txBox="1">
            <a:spLocks noGrp="1"/>
          </p:cNvSpPr>
          <p:nvPr>
            <p:ph type="title"/>
          </p:nvPr>
        </p:nvSpPr>
        <p:spPr>
          <a:xfrm>
            <a:off x="670559" y="920376"/>
            <a:ext cx="7801897"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800" b="1" i="0" baseline="0">
                <a:solidFill>
                  <a:srgbClr val="1E3F79"/>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 name="Text Placeholder 9">
            <a:extLst>
              <a:ext uri="{FF2B5EF4-FFF2-40B4-BE49-F238E27FC236}">
                <a16:creationId xmlns:a16="http://schemas.microsoft.com/office/drawing/2014/main" id="{CDF04057-F88D-FB4B-B7CF-32B4B244BAEC}"/>
              </a:ext>
            </a:extLst>
          </p:cNvPr>
          <p:cNvSpPr>
            <a:spLocks noGrp="1"/>
          </p:cNvSpPr>
          <p:nvPr>
            <p:ph type="body" sz="quarter" idx="13"/>
          </p:nvPr>
        </p:nvSpPr>
        <p:spPr>
          <a:xfrm>
            <a:off x="1380506" y="1762176"/>
            <a:ext cx="6382988" cy="2685940"/>
          </a:xfrm>
        </p:spPr>
        <p:txBody>
          <a:bodyPr/>
          <a:lstStyle>
            <a:lvl1pPr marL="0" indent="0" algn="ctr">
              <a:lnSpc>
                <a:spcPct val="100000"/>
              </a:lnSpc>
              <a:spcAft>
                <a:spcPts val="900"/>
              </a:spcAft>
              <a:buClr>
                <a:srgbClr val="3A96D2"/>
              </a:buClr>
              <a:buFontTx/>
              <a:buNone/>
              <a:defRPr baseline="0">
                <a:solidFill>
                  <a:schemeClr val="tx1">
                    <a:lumMod val="75000"/>
                    <a:lumOff val="25000"/>
                  </a:schemeClr>
                </a:solidFill>
              </a:defRPr>
            </a:lvl1pPr>
            <a:lvl2pPr marL="192024" indent="0" algn="ctr">
              <a:lnSpc>
                <a:spcPct val="100000"/>
              </a:lnSpc>
              <a:spcBef>
                <a:spcPts val="0"/>
              </a:spcBef>
              <a:spcAft>
                <a:spcPts val="600"/>
              </a:spcAft>
              <a:buClr>
                <a:srgbClr val="3A96D2"/>
              </a:buClr>
              <a:buSzPct val="100000"/>
              <a:buFontTx/>
              <a:buNone/>
              <a:defRPr sz="1600" baseline="0">
                <a:solidFill>
                  <a:schemeClr val="tx1">
                    <a:lumMod val="75000"/>
                    <a:lumOff val="25000"/>
                  </a:schemeClr>
                </a:solidFill>
                <a:latin typeface="+mn-lt"/>
              </a:defRPr>
            </a:lvl2pPr>
            <a:lvl3pPr marL="384048"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3pPr>
            <a:lvl4pPr marL="576072"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4pPr>
            <a:lvl5pPr marL="768096" indent="0" algn="ctr">
              <a:lnSpc>
                <a:spcPct val="100000"/>
              </a:lnSpc>
              <a:spcBef>
                <a:spcPts val="0"/>
              </a:spcBef>
              <a:spcAft>
                <a:spcPts val="600"/>
              </a:spcAft>
              <a:buClr>
                <a:srgbClr val="3A96D2"/>
              </a:buClr>
              <a:buFontTx/>
              <a:buNone/>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15;p3">
            <a:extLst>
              <a:ext uri="{FF2B5EF4-FFF2-40B4-BE49-F238E27FC236}">
                <a16:creationId xmlns:a16="http://schemas.microsoft.com/office/drawing/2014/main" id="{D5AC2BC3-78B7-584A-AE4B-EB0DB550A030}"/>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23896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Statement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4;p3">
            <a:extLst>
              <a:ext uri="{FF2B5EF4-FFF2-40B4-BE49-F238E27FC236}">
                <a16:creationId xmlns:a16="http://schemas.microsoft.com/office/drawing/2014/main" id="{8665E068-5028-CB41-82AE-676B71E55E94}"/>
              </a:ext>
            </a:extLst>
          </p:cNvPr>
          <p:cNvSpPr txBox="1">
            <a:spLocks noGrp="1"/>
          </p:cNvSpPr>
          <p:nvPr>
            <p:ph type="title"/>
          </p:nvPr>
        </p:nvSpPr>
        <p:spPr>
          <a:xfrm>
            <a:off x="670559" y="920376"/>
            <a:ext cx="7801897"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800" b="1" i="0" baseline="0">
                <a:solidFill>
                  <a:schemeClr val="bg1"/>
                </a:solidFill>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 name="Text Placeholder 9">
            <a:extLst>
              <a:ext uri="{FF2B5EF4-FFF2-40B4-BE49-F238E27FC236}">
                <a16:creationId xmlns:a16="http://schemas.microsoft.com/office/drawing/2014/main" id="{CDF04057-F88D-FB4B-B7CF-32B4B244BAEC}"/>
              </a:ext>
            </a:extLst>
          </p:cNvPr>
          <p:cNvSpPr>
            <a:spLocks noGrp="1"/>
          </p:cNvSpPr>
          <p:nvPr>
            <p:ph type="body" sz="quarter" idx="13"/>
          </p:nvPr>
        </p:nvSpPr>
        <p:spPr>
          <a:xfrm>
            <a:off x="1380506" y="1762176"/>
            <a:ext cx="6382988" cy="2685940"/>
          </a:xfrm>
        </p:spPr>
        <p:txBody>
          <a:bodyPr/>
          <a:lstStyle>
            <a:lvl1pPr marL="0" indent="0" algn="ctr">
              <a:lnSpc>
                <a:spcPct val="100000"/>
              </a:lnSpc>
              <a:spcAft>
                <a:spcPts val="900"/>
              </a:spcAft>
              <a:buClr>
                <a:srgbClr val="3A96D2"/>
              </a:buClr>
              <a:buFontTx/>
              <a:buNone/>
              <a:defRPr baseline="0">
                <a:solidFill>
                  <a:srgbClr val="C5DDFF"/>
                </a:solidFill>
              </a:defRPr>
            </a:lvl1pPr>
            <a:lvl2pPr marL="192024" indent="0" algn="ctr">
              <a:lnSpc>
                <a:spcPct val="100000"/>
              </a:lnSpc>
              <a:spcBef>
                <a:spcPts val="0"/>
              </a:spcBef>
              <a:spcAft>
                <a:spcPts val="600"/>
              </a:spcAft>
              <a:buClr>
                <a:srgbClr val="3A96D2"/>
              </a:buClr>
              <a:buSzPct val="100000"/>
              <a:buFontTx/>
              <a:buNone/>
              <a:defRPr sz="1600" baseline="0">
                <a:solidFill>
                  <a:srgbClr val="C5DDFF"/>
                </a:solidFill>
                <a:latin typeface="+mn-lt"/>
              </a:defRPr>
            </a:lvl2pPr>
            <a:lvl3pPr marL="384048" indent="0" algn="ctr">
              <a:lnSpc>
                <a:spcPct val="100000"/>
              </a:lnSpc>
              <a:spcBef>
                <a:spcPts val="0"/>
              </a:spcBef>
              <a:spcAft>
                <a:spcPts val="600"/>
              </a:spcAft>
              <a:buClr>
                <a:srgbClr val="3A96D2"/>
              </a:buClr>
              <a:buFontTx/>
              <a:buNone/>
              <a:defRPr baseline="0">
                <a:solidFill>
                  <a:srgbClr val="C5DDFF"/>
                </a:solidFill>
                <a:latin typeface="+mn-lt"/>
              </a:defRPr>
            </a:lvl3pPr>
            <a:lvl4pPr marL="576072" indent="0" algn="ctr">
              <a:lnSpc>
                <a:spcPct val="100000"/>
              </a:lnSpc>
              <a:spcBef>
                <a:spcPts val="0"/>
              </a:spcBef>
              <a:spcAft>
                <a:spcPts val="600"/>
              </a:spcAft>
              <a:buClr>
                <a:srgbClr val="3A96D2"/>
              </a:buClr>
              <a:buFontTx/>
              <a:buNone/>
              <a:defRPr baseline="0">
                <a:solidFill>
                  <a:srgbClr val="C5DDFF"/>
                </a:solidFill>
                <a:latin typeface="+mn-lt"/>
              </a:defRPr>
            </a:lvl4pPr>
            <a:lvl5pPr marL="768096" indent="0" algn="ctr">
              <a:lnSpc>
                <a:spcPct val="100000"/>
              </a:lnSpc>
              <a:spcBef>
                <a:spcPts val="0"/>
              </a:spcBef>
              <a:spcAft>
                <a:spcPts val="600"/>
              </a:spcAft>
              <a:buClr>
                <a:srgbClr val="3A96D2"/>
              </a:buClr>
              <a:buFontTx/>
              <a:buNone/>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15;p3">
            <a:extLst>
              <a:ext uri="{FF2B5EF4-FFF2-40B4-BE49-F238E27FC236}">
                <a16:creationId xmlns:a16="http://schemas.microsoft.com/office/drawing/2014/main" id="{7A332B11-AA07-AC4B-8660-EC150748EEBD}"/>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463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Pen – Title and body">
    <p:bg>
      <p:bgPr>
        <a:blipFill dpi="0" rotWithShape="1">
          <a:blip r:embed="rId2">
            <a:lum/>
          </a:blip>
          <a:srcRect/>
          <a:stretch>
            <a:fillRect/>
          </a:stretch>
        </a:blipFill>
        <a:effectLst/>
      </p:bgPr>
    </p:bg>
    <p:spTree>
      <p:nvGrpSpPr>
        <p:cNvPr id="1" name="Shape 16"/>
        <p:cNvGrpSpPr/>
        <p:nvPr/>
      </p:nvGrpSpPr>
      <p:grpSpPr>
        <a:xfrm>
          <a:off x="0" y="0"/>
          <a:ext cx="0" cy="0"/>
          <a:chOff x="0" y="0"/>
          <a:chExt cx="0" cy="0"/>
        </a:xfrm>
      </p:grpSpPr>
      <p:sp>
        <p:nvSpPr>
          <p:cNvPr id="7" name="Title 6">
            <a:extLst>
              <a:ext uri="{FF2B5EF4-FFF2-40B4-BE49-F238E27FC236}">
                <a16:creationId xmlns:a16="http://schemas.microsoft.com/office/drawing/2014/main" id="{65CF0766-BB6A-BB40-B685-EF9BBCAFB3D2}"/>
              </a:ext>
            </a:extLst>
          </p:cNvPr>
          <p:cNvSpPr>
            <a:spLocks noGrp="1"/>
          </p:cNvSpPr>
          <p:nvPr>
            <p:ph type="title"/>
          </p:nvPr>
        </p:nvSpPr>
        <p:spPr>
          <a:xfrm>
            <a:off x="330009" y="279493"/>
            <a:ext cx="8483982" cy="717856"/>
          </a:xfrm>
          <a:prstGeom prst="rect">
            <a:avLst/>
          </a:prstGeom>
        </p:spPr>
        <p:txBody>
          <a:bodyPr/>
          <a:lstStyle>
            <a:lvl1pPr>
              <a:defRPr sz="3000" b="1" i="0" baseline="0">
                <a:solidFill>
                  <a:srgbClr val="1E3F79"/>
                </a:solidFill>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DF63616D-7432-9142-8D69-8EA368468E6B}"/>
              </a:ext>
            </a:extLst>
          </p:cNvPr>
          <p:cNvSpPr>
            <a:spLocks noGrp="1"/>
          </p:cNvSpPr>
          <p:nvPr>
            <p:ph type="body" sz="quarter" idx="13"/>
          </p:nvPr>
        </p:nvSpPr>
        <p:spPr>
          <a:xfrm>
            <a:off x="330009" y="997348"/>
            <a:ext cx="8483982" cy="3427015"/>
          </a:xfrm>
        </p:spPr>
        <p:txBody>
          <a:bodyPr/>
          <a:lstStyle>
            <a:lvl1pPr marL="192024" indent="-192024">
              <a:lnSpc>
                <a:spcPct val="100000"/>
              </a:lnSpc>
              <a:spcAft>
                <a:spcPts val="900"/>
              </a:spcAft>
              <a:buClr>
                <a:srgbClr val="0D87AC"/>
              </a:buClr>
              <a:buFont typeface="System Font Regular"/>
              <a:buChar char="•"/>
              <a:defRPr baseline="0">
                <a:solidFill>
                  <a:schemeClr val="tx1">
                    <a:lumMod val="75000"/>
                    <a:lumOff val="25000"/>
                  </a:schemeClr>
                </a:solidFill>
              </a:defRPr>
            </a:lvl1pPr>
            <a:lvl2pPr marL="384048" indent="-192024">
              <a:lnSpc>
                <a:spcPct val="100000"/>
              </a:lnSpc>
              <a:spcBef>
                <a:spcPts val="0"/>
              </a:spcBef>
              <a:spcAft>
                <a:spcPts val="600"/>
              </a:spcAft>
              <a:buClr>
                <a:srgbClr val="0D87AC"/>
              </a:buClr>
              <a:buSzPct val="100000"/>
              <a:buFont typeface="System Font Regular"/>
              <a:buChar char="–"/>
              <a:defRPr sz="1600" baseline="0">
                <a:solidFill>
                  <a:schemeClr val="tx1">
                    <a:lumMod val="75000"/>
                    <a:lumOff val="25000"/>
                  </a:schemeClr>
                </a:solidFill>
                <a:latin typeface="+mn-lt"/>
              </a:defRPr>
            </a:lvl2pPr>
            <a:lvl3pPr marL="576072" indent="-192024">
              <a:lnSpc>
                <a:spcPct val="100000"/>
              </a:lnSpc>
              <a:spcBef>
                <a:spcPts val="0"/>
              </a:spcBef>
              <a:spcAft>
                <a:spcPts val="600"/>
              </a:spcAft>
              <a:buClr>
                <a:srgbClr val="0D87AC"/>
              </a:buClr>
              <a:buFont typeface="Courier New" panose="02070309020205020404" pitchFamily="49" charset="0"/>
              <a:buChar char="o"/>
              <a:defRPr baseline="0">
                <a:solidFill>
                  <a:schemeClr val="tx1">
                    <a:lumMod val="75000"/>
                    <a:lumOff val="25000"/>
                  </a:schemeClr>
                </a:solidFill>
                <a:latin typeface="+mn-lt"/>
              </a:defRPr>
            </a:lvl3pPr>
            <a:lvl4pPr marL="768096" indent="-192024">
              <a:lnSpc>
                <a:spcPct val="100000"/>
              </a:lnSpc>
              <a:spcBef>
                <a:spcPts val="0"/>
              </a:spcBef>
              <a:spcAft>
                <a:spcPts val="600"/>
              </a:spcAft>
              <a:buClr>
                <a:srgbClr val="0D87AC"/>
              </a:buClr>
              <a:buFont typeface="Wingdings" pitchFamily="2" charset="2"/>
              <a:buChar char="§"/>
              <a:defRPr baseline="0">
                <a:solidFill>
                  <a:schemeClr val="tx1">
                    <a:lumMod val="75000"/>
                    <a:lumOff val="25000"/>
                  </a:schemeClr>
                </a:solidFill>
                <a:latin typeface="+mn-lt"/>
              </a:defRPr>
            </a:lvl4pPr>
            <a:lvl5pPr marL="960120" indent="-192024">
              <a:lnSpc>
                <a:spcPct val="100000"/>
              </a:lnSpc>
              <a:spcBef>
                <a:spcPts val="0"/>
              </a:spcBef>
              <a:spcAft>
                <a:spcPts val="600"/>
              </a:spcAft>
              <a:buClr>
                <a:srgbClr val="0D87AC"/>
              </a:buClr>
              <a:buFont typeface="System Font Regular"/>
              <a:buChar char="-"/>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15;p3">
            <a:extLst>
              <a:ext uri="{FF2B5EF4-FFF2-40B4-BE49-F238E27FC236}">
                <a16:creationId xmlns:a16="http://schemas.microsoft.com/office/drawing/2014/main" id="{C2BF1D50-E330-EE4C-9DE2-CEB31A99071B}"/>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3926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ody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EBB79C29-D229-954B-8990-C1990E782829}"/>
              </a:ext>
            </a:extLst>
          </p:cNvPr>
          <p:cNvSpPr>
            <a:spLocks noGrp="1"/>
          </p:cNvSpPr>
          <p:nvPr>
            <p:ph type="title"/>
          </p:nvPr>
        </p:nvSpPr>
        <p:spPr>
          <a:xfrm>
            <a:off x="330009" y="279493"/>
            <a:ext cx="8483982" cy="717856"/>
          </a:xfrm>
          <a:prstGeom prst="rect">
            <a:avLst/>
          </a:prstGeom>
        </p:spPr>
        <p:txBody>
          <a:bodyPr/>
          <a:lstStyle>
            <a:lvl1pPr>
              <a:defRPr sz="3000" b="1" i="0" baseline="0">
                <a:solidFill>
                  <a:schemeClr val="bg1"/>
                </a:solidFill>
                <a:latin typeface="+mj-lt"/>
              </a:defRPr>
            </a:lvl1pPr>
          </a:lstStyle>
          <a:p>
            <a:r>
              <a:rPr lang="en-US" dirty="0"/>
              <a:t>Click to edit Master title style</a:t>
            </a:r>
          </a:p>
        </p:txBody>
      </p:sp>
      <p:sp>
        <p:nvSpPr>
          <p:cNvPr id="5" name="Text Placeholder 9">
            <a:extLst>
              <a:ext uri="{FF2B5EF4-FFF2-40B4-BE49-F238E27FC236}">
                <a16:creationId xmlns:a16="http://schemas.microsoft.com/office/drawing/2014/main" id="{B9C5D3B6-8E43-8B4B-AD7A-60C4499D0D2C}"/>
              </a:ext>
            </a:extLst>
          </p:cNvPr>
          <p:cNvSpPr>
            <a:spLocks noGrp="1"/>
          </p:cNvSpPr>
          <p:nvPr>
            <p:ph type="body" sz="quarter" idx="13"/>
          </p:nvPr>
        </p:nvSpPr>
        <p:spPr>
          <a:xfrm>
            <a:off x="330009" y="997348"/>
            <a:ext cx="8483982" cy="3427015"/>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5;p3">
            <a:extLst>
              <a:ext uri="{FF2B5EF4-FFF2-40B4-BE49-F238E27FC236}">
                <a16:creationId xmlns:a16="http://schemas.microsoft.com/office/drawing/2014/main" id="{4B147C24-9FAA-9147-B676-9E8B161CD1CD}"/>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4437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blipFill dpi="0" rotWithShape="1">
          <a:blip r:embed="rId2">
            <a:lum/>
          </a:blip>
          <a:srcRect/>
          <a:stretch>
            <a:fillRect/>
          </a:stretch>
        </a:blipFill>
        <a:effectLst/>
      </p:bgPr>
    </p:bg>
    <p:spTree>
      <p:nvGrpSpPr>
        <p:cNvPr id="1" name="Shape 20"/>
        <p:cNvGrpSpPr/>
        <p:nvPr/>
      </p:nvGrpSpPr>
      <p:grpSpPr>
        <a:xfrm>
          <a:off x="0" y="0"/>
          <a:ext cx="0" cy="0"/>
          <a:chOff x="0" y="0"/>
          <a:chExt cx="0" cy="0"/>
        </a:xfrm>
      </p:grpSpPr>
      <p:sp>
        <p:nvSpPr>
          <p:cNvPr id="7" name="Text Placeholder 9">
            <a:extLst>
              <a:ext uri="{FF2B5EF4-FFF2-40B4-BE49-F238E27FC236}">
                <a16:creationId xmlns:a16="http://schemas.microsoft.com/office/drawing/2014/main" id="{C4E801C6-90DA-D144-A89B-D047AD6D360C}"/>
              </a:ext>
            </a:extLst>
          </p:cNvPr>
          <p:cNvSpPr>
            <a:spLocks noGrp="1"/>
          </p:cNvSpPr>
          <p:nvPr>
            <p:ph type="body" sz="quarter" idx="13"/>
          </p:nvPr>
        </p:nvSpPr>
        <p:spPr>
          <a:xfrm>
            <a:off x="330009" y="997347"/>
            <a:ext cx="4089417" cy="3582144"/>
          </a:xfrm>
        </p:spPr>
        <p:txBody>
          <a:bodyPr/>
          <a:lstStyle>
            <a:lvl1pPr marL="192024" indent="-192024">
              <a:lnSpc>
                <a:spcPct val="100000"/>
              </a:lnSpc>
              <a:spcAft>
                <a:spcPts val="900"/>
              </a:spcAft>
              <a:buClr>
                <a:srgbClr val="0D87AC"/>
              </a:buClr>
              <a:buFont typeface="System Font Regular"/>
              <a:buChar char="•"/>
              <a:defRPr baseline="0">
                <a:solidFill>
                  <a:schemeClr val="tx1">
                    <a:lumMod val="75000"/>
                    <a:lumOff val="25000"/>
                  </a:schemeClr>
                </a:solidFill>
              </a:defRPr>
            </a:lvl1pPr>
            <a:lvl2pPr marL="384048" indent="-192024">
              <a:lnSpc>
                <a:spcPct val="100000"/>
              </a:lnSpc>
              <a:spcBef>
                <a:spcPts val="0"/>
              </a:spcBef>
              <a:spcAft>
                <a:spcPts val="600"/>
              </a:spcAft>
              <a:buClr>
                <a:srgbClr val="0D87AC"/>
              </a:buClr>
              <a:buSzPct val="100000"/>
              <a:buFont typeface="System Font Regular"/>
              <a:buChar char="–"/>
              <a:defRPr sz="1600" baseline="0">
                <a:solidFill>
                  <a:schemeClr val="tx1">
                    <a:lumMod val="75000"/>
                    <a:lumOff val="25000"/>
                  </a:schemeClr>
                </a:solidFill>
                <a:latin typeface="+mn-lt"/>
              </a:defRPr>
            </a:lvl2pPr>
            <a:lvl3pPr marL="576072" indent="-192024">
              <a:lnSpc>
                <a:spcPct val="100000"/>
              </a:lnSpc>
              <a:spcBef>
                <a:spcPts val="0"/>
              </a:spcBef>
              <a:spcAft>
                <a:spcPts val="600"/>
              </a:spcAft>
              <a:buClr>
                <a:srgbClr val="0D87AC"/>
              </a:buClr>
              <a:buFont typeface="Courier New" panose="02070309020205020404" pitchFamily="49" charset="0"/>
              <a:buChar char="o"/>
              <a:defRPr baseline="0">
                <a:solidFill>
                  <a:schemeClr val="tx1">
                    <a:lumMod val="75000"/>
                    <a:lumOff val="25000"/>
                  </a:schemeClr>
                </a:solidFill>
                <a:latin typeface="+mn-lt"/>
              </a:defRPr>
            </a:lvl3pPr>
            <a:lvl4pPr marL="768096" indent="-192024">
              <a:lnSpc>
                <a:spcPct val="100000"/>
              </a:lnSpc>
              <a:spcBef>
                <a:spcPts val="0"/>
              </a:spcBef>
              <a:spcAft>
                <a:spcPts val="600"/>
              </a:spcAft>
              <a:buClr>
                <a:srgbClr val="0D87AC"/>
              </a:buClr>
              <a:buFont typeface="Wingdings" pitchFamily="2" charset="2"/>
              <a:buChar char="§"/>
              <a:defRPr baseline="0">
                <a:solidFill>
                  <a:schemeClr val="tx1">
                    <a:lumMod val="75000"/>
                    <a:lumOff val="25000"/>
                  </a:schemeClr>
                </a:solidFill>
                <a:latin typeface="+mn-lt"/>
              </a:defRPr>
            </a:lvl4pPr>
            <a:lvl5pPr marL="960120" indent="-192024">
              <a:lnSpc>
                <a:spcPct val="100000"/>
              </a:lnSpc>
              <a:spcBef>
                <a:spcPts val="0"/>
              </a:spcBef>
              <a:spcAft>
                <a:spcPts val="600"/>
              </a:spcAft>
              <a:buClr>
                <a:srgbClr val="0D87AC"/>
              </a:buClr>
              <a:buFont typeface="System Font Regular"/>
              <a:buChar char="-"/>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6">
            <a:extLst>
              <a:ext uri="{FF2B5EF4-FFF2-40B4-BE49-F238E27FC236}">
                <a16:creationId xmlns:a16="http://schemas.microsoft.com/office/drawing/2014/main" id="{A50CE3E6-8935-C843-9205-CC1361CCB98F}"/>
              </a:ext>
            </a:extLst>
          </p:cNvPr>
          <p:cNvSpPr>
            <a:spLocks noGrp="1"/>
          </p:cNvSpPr>
          <p:nvPr>
            <p:ph type="title"/>
          </p:nvPr>
        </p:nvSpPr>
        <p:spPr>
          <a:xfrm>
            <a:off x="330009" y="279492"/>
            <a:ext cx="8483982" cy="717855"/>
          </a:xfrm>
          <a:prstGeom prst="rect">
            <a:avLst/>
          </a:prstGeom>
        </p:spPr>
        <p:txBody>
          <a:bodyPr/>
          <a:lstStyle>
            <a:lvl1pPr>
              <a:defRPr sz="3000" b="1" i="0" baseline="0">
                <a:solidFill>
                  <a:srgbClr val="1E3F79"/>
                </a:solidFill>
                <a:latin typeface="+mj-lt"/>
              </a:defRPr>
            </a:lvl1pPr>
          </a:lstStyle>
          <a:p>
            <a:r>
              <a:rPr lang="en-US" dirty="0"/>
              <a:t>Click to edit Master title style</a:t>
            </a:r>
          </a:p>
        </p:txBody>
      </p:sp>
      <p:sp>
        <p:nvSpPr>
          <p:cNvPr id="8" name="Text Placeholder 9">
            <a:extLst>
              <a:ext uri="{FF2B5EF4-FFF2-40B4-BE49-F238E27FC236}">
                <a16:creationId xmlns:a16="http://schemas.microsoft.com/office/drawing/2014/main" id="{A9B437F0-E2AF-5E43-AE08-D62B5D110FAD}"/>
              </a:ext>
            </a:extLst>
          </p:cNvPr>
          <p:cNvSpPr>
            <a:spLocks noGrp="1"/>
          </p:cNvSpPr>
          <p:nvPr>
            <p:ph type="body" sz="quarter" idx="14"/>
          </p:nvPr>
        </p:nvSpPr>
        <p:spPr>
          <a:xfrm>
            <a:off x="4716381" y="997347"/>
            <a:ext cx="4089417" cy="3582144"/>
          </a:xfrm>
        </p:spPr>
        <p:txBody>
          <a:bodyPr/>
          <a:lstStyle>
            <a:lvl1pPr marL="192024" indent="-192024">
              <a:lnSpc>
                <a:spcPct val="100000"/>
              </a:lnSpc>
              <a:spcAft>
                <a:spcPts val="900"/>
              </a:spcAft>
              <a:buClr>
                <a:srgbClr val="0D87AC"/>
              </a:buClr>
              <a:buFont typeface="System Font Regular"/>
              <a:buChar char="•"/>
              <a:defRPr baseline="0">
                <a:solidFill>
                  <a:schemeClr val="tx1">
                    <a:lumMod val="75000"/>
                    <a:lumOff val="25000"/>
                  </a:schemeClr>
                </a:solidFill>
              </a:defRPr>
            </a:lvl1pPr>
            <a:lvl2pPr marL="384048" indent="-192024">
              <a:lnSpc>
                <a:spcPct val="100000"/>
              </a:lnSpc>
              <a:spcBef>
                <a:spcPts val="0"/>
              </a:spcBef>
              <a:spcAft>
                <a:spcPts val="600"/>
              </a:spcAft>
              <a:buClr>
                <a:srgbClr val="0D87AC"/>
              </a:buClr>
              <a:buSzPct val="100000"/>
              <a:buFont typeface="System Font Regular"/>
              <a:buChar char="–"/>
              <a:defRPr sz="1600" baseline="0">
                <a:solidFill>
                  <a:schemeClr val="tx1">
                    <a:lumMod val="75000"/>
                    <a:lumOff val="25000"/>
                  </a:schemeClr>
                </a:solidFill>
                <a:latin typeface="+mn-lt"/>
              </a:defRPr>
            </a:lvl2pPr>
            <a:lvl3pPr marL="576072" indent="-192024">
              <a:lnSpc>
                <a:spcPct val="100000"/>
              </a:lnSpc>
              <a:spcBef>
                <a:spcPts val="0"/>
              </a:spcBef>
              <a:spcAft>
                <a:spcPts val="600"/>
              </a:spcAft>
              <a:buClr>
                <a:srgbClr val="0D87AC"/>
              </a:buClr>
              <a:buFont typeface="Courier New" panose="02070309020205020404" pitchFamily="49" charset="0"/>
              <a:buChar char="o"/>
              <a:defRPr baseline="0">
                <a:solidFill>
                  <a:schemeClr val="tx1">
                    <a:lumMod val="75000"/>
                    <a:lumOff val="25000"/>
                  </a:schemeClr>
                </a:solidFill>
                <a:latin typeface="+mn-lt"/>
              </a:defRPr>
            </a:lvl3pPr>
            <a:lvl4pPr marL="768096" indent="-192024">
              <a:lnSpc>
                <a:spcPct val="100000"/>
              </a:lnSpc>
              <a:spcBef>
                <a:spcPts val="0"/>
              </a:spcBef>
              <a:spcAft>
                <a:spcPts val="600"/>
              </a:spcAft>
              <a:buClr>
                <a:srgbClr val="0D87AC"/>
              </a:buClr>
              <a:buFont typeface="Wingdings" pitchFamily="2" charset="2"/>
              <a:buChar char="§"/>
              <a:defRPr baseline="0">
                <a:solidFill>
                  <a:schemeClr val="tx1">
                    <a:lumMod val="75000"/>
                    <a:lumOff val="25000"/>
                  </a:schemeClr>
                </a:solidFill>
                <a:latin typeface="+mn-lt"/>
              </a:defRPr>
            </a:lvl4pPr>
            <a:lvl5pPr marL="960120" indent="-192024">
              <a:lnSpc>
                <a:spcPct val="100000"/>
              </a:lnSpc>
              <a:spcBef>
                <a:spcPts val="0"/>
              </a:spcBef>
              <a:spcAft>
                <a:spcPts val="600"/>
              </a:spcAft>
              <a:buClr>
                <a:srgbClr val="0D87AC"/>
              </a:buClr>
              <a:buFont typeface="System Font Regular"/>
              <a:buChar char="-"/>
              <a:defRPr baseline="0">
                <a:solidFill>
                  <a:schemeClr val="tx1">
                    <a:lumMod val="75000"/>
                    <a:lumOff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Google Shape;15;p3">
            <a:extLst>
              <a:ext uri="{FF2B5EF4-FFF2-40B4-BE49-F238E27FC236}">
                <a16:creationId xmlns:a16="http://schemas.microsoft.com/office/drawing/2014/main" id="{A67E4B89-536D-D141-BD7F-D6416514202A}"/>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lumns DARK M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AA709929-D332-7E4C-9A67-652D5A14BE0A}"/>
              </a:ext>
            </a:extLst>
          </p:cNvPr>
          <p:cNvSpPr>
            <a:spLocks noGrp="1"/>
          </p:cNvSpPr>
          <p:nvPr>
            <p:ph type="body" sz="quarter" idx="13"/>
          </p:nvPr>
        </p:nvSpPr>
        <p:spPr>
          <a:xfrm>
            <a:off x="330010" y="997349"/>
            <a:ext cx="4083862" cy="3582142"/>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6">
            <a:extLst>
              <a:ext uri="{FF2B5EF4-FFF2-40B4-BE49-F238E27FC236}">
                <a16:creationId xmlns:a16="http://schemas.microsoft.com/office/drawing/2014/main" id="{05E55EFA-779A-AC42-B9EB-AA4F9B7AA47B}"/>
              </a:ext>
            </a:extLst>
          </p:cNvPr>
          <p:cNvSpPr>
            <a:spLocks noGrp="1"/>
          </p:cNvSpPr>
          <p:nvPr>
            <p:ph type="title"/>
          </p:nvPr>
        </p:nvSpPr>
        <p:spPr>
          <a:xfrm>
            <a:off x="330010" y="279492"/>
            <a:ext cx="8483982" cy="717855"/>
          </a:xfrm>
          <a:prstGeom prst="rect">
            <a:avLst/>
          </a:prstGeom>
        </p:spPr>
        <p:txBody>
          <a:bodyPr/>
          <a:lstStyle>
            <a:lvl1pPr>
              <a:defRPr sz="3000" b="1" i="0" baseline="0">
                <a:solidFill>
                  <a:schemeClr val="bg1"/>
                </a:solidFill>
                <a:latin typeface="+mj-lt"/>
              </a:defRPr>
            </a:lvl1pPr>
          </a:lstStyle>
          <a:p>
            <a:r>
              <a:rPr lang="en-US" dirty="0"/>
              <a:t>Click to edit Master title style</a:t>
            </a:r>
          </a:p>
        </p:txBody>
      </p:sp>
      <p:sp>
        <p:nvSpPr>
          <p:cNvPr id="6" name="Text Placeholder 9">
            <a:extLst>
              <a:ext uri="{FF2B5EF4-FFF2-40B4-BE49-F238E27FC236}">
                <a16:creationId xmlns:a16="http://schemas.microsoft.com/office/drawing/2014/main" id="{99A7B519-0BC7-6F4D-8740-635B8C07129A}"/>
              </a:ext>
            </a:extLst>
          </p:cNvPr>
          <p:cNvSpPr>
            <a:spLocks noGrp="1"/>
          </p:cNvSpPr>
          <p:nvPr>
            <p:ph type="body" sz="quarter" idx="14"/>
          </p:nvPr>
        </p:nvSpPr>
        <p:spPr>
          <a:xfrm>
            <a:off x="4721936" y="997347"/>
            <a:ext cx="4083862" cy="3582142"/>
          </a:xfrm>
        </p:spPr>
        <p:txBody>
          <a:bodyPr/>
          <a:lstStyle>
            <a:lvl1pPr marL="192024" indent="-192024">
              <a:lnSpc>
                <a:spcPct val="100000"/>
              </a:lnSpc>
              <a:spcAft>
                <a:spcPts val="900"/>
              </a:spcAft>
              <a:buClr>
                <a:schemeClr val="bg1"/>
              </a:buClr>
              <a:buFont typeface="System Font Regular"/>
              <a:buChar char="•"/>
              <a:defRPr baseline="0">
                <a:solidFill>
                  <a:srgbClr val="C5DDFF"/>
                </a:solidFill>
              </a:defRPr>
            </a:lvl1pPr>
            <a:lvl2pPr marL="384048" indent="-192024">
              <a:lnSpc>
                <a:spcPct val="100000"/>
              </a:lnSpc>
              <a:spcBef>
                <a:spcPts val="0"/>
              </a:spcBef>
              <a:spcAft>
                <a:spcPts val="600"/>
              </a:spcAft>
              <a:buClr>
                <a:schemeClr val="bg1"/>
              </a:buClr>
              <a:buSzPct val="100000"/>
              <a:buFont typeface="System Font Regular"/>
              <a:buChar char="–"/>
              <a:defRPr sz="1600" baseline="0">
                <a:solidFill>
                  <a:srgbClr val="C5DDFF"/>
                </a:solidFill>
                <a:latin typeface="+mn-lt"/>
              </a:defRPr>
            </a:lvl2pPr>
            <a:lvl3pPr marL="576072" indent="-192024">
              <a:lnSpc>
                <a:spcPct val="100000"/>
              </a:lnSpc>
              <a:spcBef>
                <a:spcPts val="0"/>
              </a:spcBef>
              <a:spcAft>
                <a:spcPts val="600"/>
              </a:spcAft>
              <a:buClr>
                <a:schemeClr val="bg1"/>
              </a:buClr>
              <a:buFont typeface="Courier New" panose="02070309020205020404" pitchFamily="49" charset="0"/>
              <a:buChar char="o"/>
              <a:defRPr baseline="0">
                <a:solidFill>
                  <a:srgbClr val="C5DDFF"/>
                </a:solidFill>
                <a:latin typeface="+mn-lt"/>
              </a:defRPr>
            </a:lvl3pPr>
            <a:lvl4pPr marL="768096" indent="-192024">
              <a:lnSpc>
                <a:spcPct val="100000"/>
              </a:lnSpc>
              <a:spcBef>
                <a:spcPts val="0"/>
              </a:spcBef>
              <a:spcAft>
                <a:spcPts val="600"/>
              </a:spcAft>
              <a:buClr>
                <a:schemeClr val="bg1"/>
              </a:buClr>
              <a:buFont typeface="Wingdings" pitchFamily="2" charset="2"/>
              <a:buChar char="§"/>
              <a:defRPr baseline="0">
                <a:solidFill>
                  <a:srgbClr val="C5DDFF"/>
                </a:solidFill>
                <a:latin typeface="+mn-lt"/>
              </a:defRPr>
            </a:lvl4pPr>
            <a:lvl5pPr marL="960120" indent="-192024">
              <a:lnSpc>
                <a:spcPct val="100000"/>
              </a:lnSpc>
              <a:spcBef>
                <a:spcPts val="0"/>
              </a:spcBef>
              <a:spcAft>
                <a:spcPts val="600"/>
              </a:spcAft>
              <a:buClr>
                <a:schemeClr val="bg1"/>
              </a:buClr>
              <a:buFont typeface="System Font Regular"/>
              <a:buChar char="-"/>
              <a:defRPr baseline="0">
                <a:solidFill>
                  <a:srgbClr val="C5DD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15;p3">
            <a:extLst>
              <a:ext uri="{FF2B5EF4-FFF2-40B4-BE49-F238E27FC236}">
                <a16:creationId xmlns:a16="http://schemas.microsoft.com/office/drawing/2014/main" id="{BC806AA8-7126-304A-9FEA-711086E347F4}"/>
              </a:ext>
            </a:extLst>
          </p:cNvPr>
          <p:cNvSpPr txBox="1">
            <a:spLocks noGrp="1"/>
          </p:cNvSpPr>
          <p:nvPr>
            <p:ph type="sldNum" idx="12"/>
          </p:nvPr>
        </p:nvSpPr>
        <p:spPr>
          <a:xfrm>
            <a:off x="8472458" y="4459116"/>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29727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2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lang="en-US" sz="2800" dirty="0">
                <a:solidFill>
                  <a:srgbClr val="3A96D2"/>
                </a:solidFill>
                <a:latin typeface="Franklin Gothic Medium" panose="020B0603020102020204" pitchFamily="34" charset="0"/>
                <a:ea typeface="Verdana" panose="020B0604030504040204" pitchFamily="34" charset="0"/>
                <a:cs typeface="Verdana" panose="020B0604030504040204" pitchFamily="34" charset="0"/>
              </a:rPr>
              <a:t>Bullets Slide Example</a:t>
            </a:r>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b="0" i="0">
                <a:solidFill>
                  <a:schemeClr val="dk2"/>
                </a:solidFill>
                <a:latin typeface="Franklin Gothic Book" panose="020B050302010202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75" r:id="rId3"/>
    <p:sldLayoutId id="2147483690" r:id="rId4"/>
    <p:sldLayoutId id="2147483687" r:id="rId5"/>
    <p:sldLayoutId id="2147483692" r:id="rId6"/>
    <p:sldLayoutId id="2147483676" r:id="rId7"/>
    <p:sldLayoutId id="2147483651" r:id="rId8"/>
    <p:sldLayoutId id="2147483677" r:id="rId9"/>
    <p:sldLayoutId id="2147483691" r:id="rId10"/>
    <p:sldLayoutId id="2147483678" r:id="rId11"/>
    <p:sldLayoutId id="2147483689" r:id="rId12"/>
    <p:sldLayoutId id="2147483680" r:id="rId13"/>
    <p:sldLayoutId id="2147483681" r:id="rId14"/>
    <p:sldLayoutId id="2147483682" r:id="rId15"/>
    <p:sldLayoutId id="2147483683" r:id="rId16"/>
    <p:sldLayoutId id="2147483684" r:id="rId17"/>
    <p:sldLayoutId id="2147483685" r:id="rId18"/>
    <p:sldLayoutId id="2147483686" r:id="rId19"/>
    <p:sldLayoutId id="2147483667" r:id="rId20"/>
    <p:sldLayoutId id="2147483668" r:id="rId21"/>
    <p:sldLayoutId id="2147483688" r:id="rId22"/>
    <p:sldLayoutId id="2147483679" r:id="rId23"/>
  </p:sldLayoutIdLst>
  <p:hf sldNum="0" hdr="0" ftr="0" dt="0"/>
  <p:txStyles>
    <p:title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sz="1400" b="0" i="0" u="none" strike="noStrike" cap="none" baseline="0">
          <a:solidFill>
            <a:schemeClr val="accent1"/>
          </a:solidFill>
          <a:latin typeface="Franklin Gothic Book" panose="020B0503020102020204" pitchFamily="34" charset="0"/>
          <a:ea typeface="Franklin Gothic Book" panose="020B05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tx1">
              <a:lumMod val="75000"/>
              <a:lumOff val="25000"/>
            </a:schemeClr>
          </a:solidFill>
          <a:latin typeface="+mn-lt"/>
          <a:ea typeface="Franklin Gothic Book" panose="020B05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9CC3-E435-D94A-9ABC-966EC9685FD9}"/>
              </a:ext>
            </a:extLst>
          </p:cNvPr>
          <p:cNvSpPr>
            <a:spLocks noGrp="1"/>
          </p:cNvSpPr>
          <p:nvPr>
            <p:ph type="title"/>
          </p:nvPr>
        </p:nvSpPr>
        <p:spPr/>
        <p:txBody>
          <a:bodyPr/>
          <a:lstStyle/>
          <a:p>
            <a:r>
              <a:rPr lang="en-US" sz="2800" dirty="0"/>
              <a:t>Lake Station School Corporation</a:t>
            </a:r>
          </a:p>
        </p:txBody>
      </p:sp>
      <p:sp>
        <p:nvSpPr>
          <p:cNvPr id="6" name="Title 11">
            <a:extLst>
              <a:ext uri="{FF2B5EF4-FFF2-40B4-BE49-F238E27FC236}">
                <a16:creationId xmlns:a16="http://schemas.microsoft.com/office/drawing/2014/main" id="{2BA94E94-CF8A-E14C-91EF-32DD582D055D}"/>
              </a:ext>
            </a:extLst>
          </p:cNvPr>
          <p:cNvSpPr txBox="1">
            <a:spLocks/>
          </p:cNvSpPr>
          <p:nvPr/>
        </p:nvSpPr>
        <p:spPr>
          <a:xfrm>
            <a:off x="311700" y="3404146"/>
            <a:ext cx="8520600" cy="685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sz="4000" b="1" i="0" u="none" strike="noStrike" cap="none" baseline="0">
                <a:solidFill>
                  <a:srgbClr val="162F59"/>
                </a:solidFill>
                <a:latin typeface="Franklin Gothic Book" panose="020B0503020102020204" pitchFamily="34" charset="0"/>
                <a:ea typeface="Franklin Gothic Book" panose="020B05030201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6000" dirty="0">
                <a:solidFill>
                  <a:schemeClr val="bg1"/>
                </a:solidFill>
                <a:latin typeface="+mj-lt"/>
              </a:rPr>
              <a:t>BUDGET 2023</a:t>
            </a:r>
          </a:p>
        </p:txBody>
      </p:sp>
      <p:sp>
        <p:nvSpPr>
          <p:cNvPr id="7" name="Title 11">
            <a:extLst>
              <a:ext uri="{FF2B5EF4-FFF2-40B4-BE49-F238E27FC236}">
                <a16:creationId xmlns:a16="http://schemas.microsoft.com/office/drawing/2014/main" id="{1BBB4C8B-7D30-634A-9C30-314575A7BBA9}"/>
              </a:ext>
            </a:extLst>
          </p:cNvPr>
          <p:cNvSpPr txBox="1">
            <a:spLocks/>
          </p:cNvSpPr>
          <p:nvPr/>
        </p:nvSpPr>
        <p:spPr>
          <a:xfrm>
            <a:off x="311700" y="4331196"/>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sz="3600" b="0" i="0" u="none" strike="noStrike" cap="none" baseline="0">
                <a:solidFill>
                  <a:srgbClr val="162F59"/>
                </a:solidFill>
                <a:latin typeface="+mj-lt"/>
                <a:ea typeface="Franklin Gothic Book" panose="020B05030201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C5DDFF"/>
                </a:solidFill>
                <a:latin typeface="+mn-lt"/>
              </a:rPr>
              <a:t>October 5, 2022 Budget Hearing</a:t>
            </a:r>
          </a:p>
        </p:txBody>
      </p:sp>
    </p:spTree>
    <p:extLst>
      <p:ext uri="{BB962C8B-B14F-4D97-AF65-F5344CB8AC3E}">
        <p14:creationId xmlns:p14="http://schemas.microsoft.com/office/powerpoint/2010/main" val="6519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1E98-50DB-284B-97D0-A11AD336416B}"/>
              </a:ext>
            </a:extLst>
          </p:cNvPr>
          <p:cNvSpPr>
            <a:spLocks noGrp="1"/>
          </p:cNvSpPr>
          <p:nvPr>
            <p:ph type="title"/>
          </p:nvPr>
        </p:nvSpPr>
        <p:spPr/>
        <p:txBody>
          <a:bodyPr/>
          <a:lstStyle/>
          <a:p>
            <a:r>
              <a:rPr lang="en-US" dirty="0"/>
              <a:t>Bus Replacement Plan 2023-2027</a:t>
            </a:r>
          </a:p>
        </p:txBody>
      </p:sp>
      <p:sp>
        <p:nvSpPr>
          <p:cNvPr id="3" name="Text Placeholder 2">
            <a:extLst>
              <a:ext uri="{FF2B5EF4-FFF2-40B4-BE49-F238E27FC236}">
                <a16:creationId xmlns:a16="http://schemas.microsoft.com/office/drawing/2014/main" id="{6AD6C3D2-BA68-2E4D-85F5-CCC693277E08}"/>
              </a:ext>
            </a:extLst>
          </p:cNvPr>
          <p:cNvSpPr>
            <a:spLocks noGrp="1"/>
          </p:cNvSpPr>
          <p:nvPr>
            <p:ph type="body" sz="quarter" idx="13"/>
          </p:nvPr>
        </p:nvSpPr>
        <p:spPr/>
        <p:txBody>
          <a:bodyPr/>
          <a:lstStyle/>
          <a:p>
            <a:pPr marL="0" indent="0">
              <a:buNone/>
            </a:pPr>
            <a:r>
              <a:rPr lang="en-US" dirty="0"/>
              <a:t>Pursuant to IC 20-40-18, Lake Station does hereby submit to the Department of Local Government Finance the following School Bus Replacement Plan for the five (5) year period 2023 through 2027. This plan is based upon the presumption that the minimum useful life of a school bus is not less than twelve (12) years.</a:t>
            </a:r>
          </a:p>
          <a:p>
            <a:pPr marL="0" indent="0">
              <a:buNone/>
            </a:pPr>
            <a:r>
              <a:rPr lang="en-US" i="1" dirty="0">
                <a:solidFill>
                  <a:schemeClr val="accent1"/>
                </a:solidFill>
              </a:rPr>
              <a:t>Continued on next slide.</a:t>
            </a:r>
          </a:p>
        </p:txBody>
      </p:sp>
    </p:spTree>
    <p:extLst>
      <p:ext uri="{BB962C8B-B14F-4D97-AF65-F5344CB8AC3E}">
        <p14:creationId xmlns:p14="http://schemas.microsoft.com/office/powerpoint/2010/main" val="429381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1E98-50DB-284B-97D0-A11AD336416B}"/>
              </a:ext>
            </a:extLst>
          </p:cNvPr>
          <p:cNvSpPr>
            <a:spLocks noGrp="1"/>
          </p:cNvSpPr>
          <p:nvPr>
            <p:ph type="title"/>
          </p:nvPr>
        </p:nvSpPr>
        <p:spPr/>
        <p:txBody>
          <a:bodyPr/>
          <a:lstStyle/>
          <a:p>
            <a:r>
              <a:rPr lang="en-US" dirty="0"/>
              <a:t>Bus Replacement Plan 2023-2027</a:t>
            </a:r>
          </a:p>
        </p:txBody>
      </p:sp>
      <p:graphicFrame>
        <p:nvGraphicFramePr>
          <p:cNvPr id="6" name="Google Shape;186;p34">
            <a:extLst>
              <a:ext uri="{FF2B5EF4-FFF2-40B4-BE49-F238E27FC236}">
                <a16:creationId xmlns:a16="http://schemas.microsoft.com/office/drawing/2014/main" id="{94E02B2C-6D6C-CF48-BCAF-45E67A6F640A}"/>
              </a:ext>
            </a:extLst>
          </p:cNvPr>
          <p:cNvGraphicFramePr/>
          <p:nvPr>
            <p:extLst>
              <p:ext uri="{D42A27DB-BD31-4B8C-83A1-F6EECF244321}">
                <p14:modId xmlns:p14="http://schemas.microsoft.com/office/powerpoint/2010/main" val="996552204"/>
              </p:ext>
            </p:extLst>
          </p:nvPr>
        </p:nvGraphicFramePr>
        <p:xfrm>
          <a:off x="426717" y="922236"/>
          <a:ext cx="8392230" cy="3459480"/>
        </p:xfrm>
        <a:graphic>
          <a:graphicData uri="http://schemas.openxmlformats.org/drawingml/2006/table">
            <a:tbl>
              <a:tblPr>
                <a:noFill/>
                <a:tableStyleId>{EE5D761E-6BB3-47D2-A251-CF7B6098A7F2}</a:tableStyleId>
              </a:tblPr>
              <a:tblGrid>
                <a:gridCol w="299690">
                  <a:extLst>
                    <a:ext uri="{9D8B030D-6E8A-4147-A177-3AD203B41FA5}">
                      <a16:colId xmlns:a16="http://schemas.microsoft.com/office/drawing/2014/main" val="20000"/>
                    </a:ext>
                  </a:extLst>
                </a:gridCol>
                <a:gridCol w="1007800">
                  <a:extLst>
                    <a:ext uri="{9D8B030D-6E8A-4147-A177-3AD203B41FA5}">
                      <a16:colId xmlns:a16="http://schemas.microsoft.com/office/drawing/2014/main" val="20001"/>
                    </a:ext>
                  </a:extLst>
                </a:gridCol>
                <a:gridCol w="882869">
                  <a:extLst>
                    <a:ext uri="{9D8B030D-6E8A-4147-A177-3AD203B41FA5}">
                      <a16:colId xmlns:a16="http://schemas.microsoft.com/office/drawing/2014/main" val="2548665313"/>
                    </a:ext>
                  </a:extLst>
                </a:gridCol>
                <a:gridCol w="1524000">
                  <a:extLst>
                    <a:ext uri="{9D8B030D-6E8A-4147-A177-3AD203B41FA5}">
                      <a16:colId xmlns:a16="http://schemas.microsoft.com/office/drawing/2014/main" val="2800497402"/>
                    </a:ext>
                  </a:extLst>
                </a:gridCol>
                <a:gridCol w="956441">
                  <a:extLst>
                    <a:ext uri="{9D8B030D-6E8A-4147-A177-3AD203B41FA5}">
                      <a16:colId xmlns:a16="http://schemas.microsoft.com/office/drawing/2014/main" val="767402493"/>
                    </a:ext>
                  </a:extLst>
                </a:gridCol>
                <a:gridCol w="744286">
                  <a:extLst>
                    <a:ext uri="{9D8B030D-6E8A-4147-A177-3AD203B41FA5}">
                      <a16:colId xmlns:a16="http://schemas.microsoft.com/office/drawing/2014/main" val="1093360906"/>
                    </a:ext>
                  </a:extLst>
                </a:gridCol>
                <a:gridCol w="744286">
                  <a:extLst>
                    <a:ext uri="{9D8B030D-6E8A-4147-A177-3AD203B41FA5}">
                      <a16:colId xmlns:a16="http://schemas.microsoft.com/office/drawing/2014/main" val="3014777778"/>
                    </a:ext>
                  </a:extLst>
                </a:gridCol>
                <a:gridCol w="744286">
                  <a:extLst>
                    <a:ext uri="{9D8B030D-6E8A-4147-A177-3AD203B41FA5}">
                      <a16:colId xmlns:a16="http://schemas.microsoft.com/office/drawing/2014/main" val="2269221714"/>
                    </a:ext>
                  </a:extLst>
                </a:gridCol>
                <a:gridCol w="744286">
                  <a:extLst>
                    <a:ext uri="{9D8B030D-6E8A-4147-A177-3AD203B41FA5}">
                      <a16:colId xmlns:a16="http://schemas.microsoft.com/office/drawing/2014/main" val="1879664408"/>
                    </a:ext>
                  </a:extLst>
                </a:gridCol>
                <a:gridCol w="744286">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6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45720" marR="45720" anchor="ctr">
                    <a:lnL w="9525" cap="flat" cmpd="sng">
                      <a:noFill/>
                      <a:prstDash val="solid"/>
                      <a:round/>
                      <a:headEnd type="none" w="sm" len="sm"/>
                      <a:tailEnd type="none" w="sm" len="sm"/>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marL="0" lvl="0" indent="0" algn="l" rtl="0">
                        <a:spcBef>
                          <a:spcPts val="0"/>
                        </a:spcBef>
                        <a:spcAft>
                          <a:spcPts val="0"/>
                        </a:spcAft>
                        <a:buNone/>
                      </a:pPr>
                      <a:r>
                        <a:rPr lang="en-US"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rPr>
                        <a:t>Section 1: Replacement Cost of Bus/Vehicle During Specific School Year</a:t>
                      </a:r>
                      <a:endParaRPr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r" rtl="0">
                        <a:spcBef>
                          <a:spcPts val="0"/>
                        </a:spcBef>
                        <a:spcAft>
                          <a:spcPts val="0"/>
                        </a:spcAft>
                        <a:buNone/>
                      </a:pPr>
                      <a:endParaRPr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lvl="0" indent="0" algn="l" rtl="0">
                        <a:spcBef>
                          <a:spcPts val="0"/>
                        </a:spcBef>
                        <a:spcAft>
                          <a:spcPts val="0"/>
                        </a:spcAft>
                        <a:buNone/>
                      </a:pPr>
                      <a:r>
                        <a:rPr lang="en-US"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rPr>
                        <a:t>September 27, 2021</a:t>
                      </a:r>
                      <a:endParaRPr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777956"/>
                  </a:ext>
                </a:extLst>
              </a:tr>
              <a:tr h="0">
                <a:tc>
                  <a:txBody>
                    <a:bodyPr/>
                    <a:lstStyle/>
                    <a:p>
                      <a:pPr marL="0" lvl="0" indent="0" algn="l" rtl="0">
                        <a:spcBef>
                          <a:spcPts val="0"/>
                        </a:spcBef>
                        <a:spcAft>
                          <a:spcPts val="0"/>
                        </a:spcAft>
                        <a:buNone/>
                      </a:pPr>
                      <a:endParaRPr sz="10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45720" marR="45720" anchor="ctr">
                    <a:lnL w="9525" cap="flat" cmpd="sng">
                      <a:noFill/>
                      <a:prstDash val="solid"/>
                      <a:round/>
                      <a:headEnd type="none" w="sm" len="sm"/>
                      <a:tailEnd type="none" w="sm" len="sm"/>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lvl="0" indent="0" algn="ctr"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Estimated Replacement Cost</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no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hMerge="1">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hMerge="1">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hMerge="1">
                  <a:txBody>
                    <a:bodyPr/>
                    <a:lstStyle/>
                    <a:p>
                      <a:pPr marL="0" lvl="0" indent="0" algn="l" rtl="0">
                        <a:spcBef>
                          <a:spcPts val="0"/>
                        </a:spcBef>
                        <a:spcAft>
                          <a:spcPts val="0"/>
                        </a:spcAft>
                        <a:buNone/>
                      </a:pP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extLst>
                  <a:ext uri="{0D108BD9-81ED-4DB2-BD59-A6C34878D82A}">
                    <a16:rowId xmlns:a16="http://schemas.microsoft.com/office/drawing/2014/main" val="3743335677"/>
                  </a:ext>
                </a:extLst>
              </a:tr>
              <a:tr h="0">
                <a:tc>
                  <a:txBody>
                    <a:bodyPr/>
                    <a:lstStyle/>
                    <a:p>
                      <a:pPr marL="0" lvl="0" indent="0" algn="l" rtl="0">
                        <a:spcBef>
                          <a:spcPts val="0"/>
                        </a:spcBef>
                        <a:spcAft>
                          <a:spcPts val="0"/>
                        </a:spcAft>
                        <a:buNone/>
                      </a:pPr>
                      <a:endParaRPr sz="10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45720" marR="45720" anchor="ctr">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Bus Description</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Corp ID Number</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Type of Bus/Vehicle per DOE “TN”</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Owned or Leased</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2023</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2024</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2025</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2026</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 sz="1000" b="1" i="0" u="none" dirty="0">
                          <a:solidFill>
                            <a:schemeClr val="bg1"/>
                          </a:solidFill>
                          <a:latin typeface="Arial" panose="020B0604020202020204" pitchFamily="34" charset="0"/>
                          <a:ea typeface="Verdana" panose="020B0604030504040204" pitchFamily="34" charset="0"/>
                          <a:cs typeface="Arial" panose="020B0604020202020204" pitchFamily="34" charset="0"/>
                        </a:rPr>
                        <a:t>2027</a:t>
                      </a:r>
                      <a:endParaRPr sz="10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45720" marR="45720"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2011 IC</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27A</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C</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2011 IC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34</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2011 Col/GMC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A5</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$95,000</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4</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2012 IC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35</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235507910"/>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5</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2013 IC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36</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323559700"/>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6</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2014 IC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37</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6484844"/>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7</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2014 Star/GMC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A1</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AC</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Owned</a:t>
                      </a: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$145,000</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856182343"/>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8</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383671340"/>
                  </a:ext>
                </a:extLst>
              </a:tr>
              <a:tr h="166499">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9</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963973650"/>
                  </a:ext>
                </a:extLst>
              </a:tr>
              <a:tr h="0">
                <a:tc>
                  <a:txBody>
                    <a:bodyPr/>
                    <a:lstStyle/>
                    <a:p>
                      <a:pPr marL="0" lvl="0" indent="0" algn="l" rtl="0">
                        <a:spcBef>
                          <a:spcPts val="0"/>
                        </a:spcBef>
                        <a:spcAft>
                          <a:spcPts val="0"/>
                        </a:spcAft>
                        <a:buNone/>
                      </a:pPr>
                      <a:r>
                        <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10</a:t>
                      </a: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lang="en-US"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10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45720" marR="45720">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669767608"/>
                  </a:ext>
                </a:extLst>
              </a:tr>
            </a:tbl>
          </a:graphicData>
        </a:graphic>
      </p:graphicFrame>
      <p:sp>
        <p:nvSpPr>
          <p:cNvPr id="7" name="TextBox 6">
            <a:extLst>
              <a:ext uri="{FF2B5EF4-FFF2-40B4-BE49-F238E27FC236}">
                <a16:creationId xmlns:a16="http://schemas.microsoft.com/office/drawing/2014/main" id="{7D71132D-B029-A541-8BAB-45E5AE6A9816}"/>
              </a:ext>
            </a:extLst>
          </p:cNvPr>
          <p:cNvSpPr txBox="1"/>
          <p:nvPr/>
        </p:nvSpPr>
        <p:spPr>
          <a:xfrm>
            <a:off x="426717" y="4455287"/>
            <a:ext cx="2568731" cy="276999"/>
          </a:xfrm>
          <a:prstGeom prst="rect">
            <a:avLst/>
          </a:prstGeom>
          <a:noFill/>
        </p:spPr>
        <p:txBody>
          <a:bodyPr wrap="square" rtlCol="0">
            <a:spAutoFit/>
          </a:bodyPr>
          <a:lstStyle/>
          <a:p>
            <a:r>
              <a:rPr lang="en-US" sz="1200" i="1" dirty="0">
                <a:solidFill>
                  <a:schemeClr val="accent1"/>
                </a:solidFill>
              </a:rPr>
              <a:t>Continued on next slide</a:t>
            </a:r>
          </a:p>
        </p:txBody>
      </p:sp>
    </p:spTree>
    <p:extLst>
      <p:ext uri="{BB962C8B-B14F-4D97-AF65-F5344CB8AC3E}">
        <p14:creationId xmlns:p14="http://schemas.microsoft.com/office/powerpoint/2010/main" val="178195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B1D88F-9AC0-A44B-F8BB-F6EE89124D98}"/>
              </a:ext>
            </a:extLst>
          </p:cNvPr>
          <p:cNvSpPr>
            <a:spLocks noGrp="1"/>
          </p:cNvSpPr>
          <p:nvPr>
            <p:ph type="body" sz="quarter" idx="13"/>
          </p:nvPr>
        </p:nvSpPr>
        <p:spPr>
          <a:xfrm>
            <a:off x="330010" y="1797269"/>
            <a:ext cx="4083862" cy="2782221"/>
          </a:xfrm>
        </p:spPr>
        <p:txBody>
          <a:bodyPr/>
          <a:lstStyle/>
          <a:p>
            <a:pPr marL="0" indent="0">
              <a:buNone/>
            </a:pPr>
            <a:endParaRPr lang="en-US" sz="1250" dirty="0"/>
          </a:p>
          <a:p>
            <a:r>
              <a:rPr lang="en-US" sz="1250" dirty="0"/>
              <a:t>OF will see increase of 5%—MLGQ</a:t>
            </a:r>
          </a:p>
          <a:p>
            <a:r>
              <a:rPr lang="en-US" sz="1250" dirty="0"/>
              <a:t>EF will see a funding increase (4%) per pupil (foundation) from $5,995 to $6,235</a:t>
            </a:r>
          </a:p>
          <a:p>
            <a:r>
              <a:rPr lang="en-US" sz="1250" dirty="0"/>
              <a:t>Increase in CNAV</a:t>
            </a:r>
          </a:p>
          <a:p>
            <a:pPr lvl="1"/>
            <a:r>
              <a:rPr lang="en-US" sz="1050" dirty="0"/>
              <a:t>Referendum $222,774,770 </a:t>
            </a:r>
            <a:r>
              <a:rPr lang="en-US" sz="1050" dirty="0">
                <a:sym typeface="Wingdings" panose="05000000000000000000" pitchFamily="2" charset="2"/>
              </a:rPr>
              <a:t> $246,615,748</a:t>
            </a:r>
          </a:p>
          <a:p>
            <a:pPr lvl="1"/>
            <a:r>
              <a:rPr lang="en-US" sz="1050" dirty="0">
                <a:sym typeface="Wingdings" panose="05000000000000000000" pitchFamily="2" charset="2"/>
              </a:rPr>
              <a:t>Other Funds $207,655,580  $234,092,670</a:t>
            </a:r>
            <a:endParaRPr lang="en-US" sz="1050" dirty="0"/>
          </a:p>
        </p:txBody>
      </p:sp>
      <p:sp>
        <p:nvSpPr>
          <p:cNvPr id="3" name="Title 2">
            <a:extLst>
              <a:ext uri="{FF2B5EF4-FFF2-40B4-BE49-F238E27FC236}">
                <a16:creationId xmlns:a16="http://schemas.microsoft.com/office/drawing/2014/main" id="{C375CD19-C3F5-0155-CE32-C936F4784C8C}"/>
              </a:ext>
            </a:extLst>
          </p:cNvPr>
          <p:cNvSpPr>
            <a:spLocks noGrp="1"/>
          </p:cNvSpPr>
          <p:nvPr>
            <p:ph type="title"/>
          </p:nvPr>
        </p:nvSpPr>
        <p:spPr/>
        <p:txBody>
          <a:bodyPr/>
          <a:lstStyle/>
          <a:p>
            <a:r>
              <a:rPr lang="en-US" dirty="0"/>
              <a:t>Notes for 2023</a:t>
            </a:r>
          </a:p>
        </p:txBody>
      </p:sp>
      <p:sp>
        <p:nvSpPr>
          <p:cNvPr id="4" name="Text Placeholder 3">
            <a:extLst>
              <a:ext uri="{FF2B5EF4-FFF2-40B4-BE49-F238E27FC236}">
                <a16:creationId xmlns:a16="http://schemas.microsoft.com/office/drawing/2014/main" id="{C6EC6330-9515-BF0E-A09A-7DC6D65F3AAA}"/>
              </a:ext>
            </a:extLst>
          </p:cNvPr>
          <p:cNvSpPr>
            <a:spLocks noGrp="1"/>
          </p:cNvSpPr>
          <p:nvPr>
            <p:ph type="body" sz="quarter" idx="14"/>
          </p:nvPr>
        </p:nvSpPr>
        <p:spPr>
          <a:xfrm>
            <a:off x="9695935" y="4374294"/>
            <a:ext cx="180782" cy="205196"/>
          </a:xfrm>
        </p:spPr>
        <p:txBody>
          <a:bodyPr/>
          <a:lstStyle/>
          <a:p>
            <a:endParaRPr lang="en-US" sz="1250" dirty="0"/>
          </a:p>
        </p:txBody>
      </p:sp>
      <p:sp>
        <p:nvSpPr>
          <p:cNvPr id="5" name="Text Placeholder 2">
            <a:extLst>
              <a:ext uri="{FF2B5EF4-FFF2-40B4-BE49-F238E27FC236}">
                <a16:creationId xmlns:a16="http://schemas.microsoft.com/office/drawing/2014/main" id="{42EC14A5-4BBF-EDEE-A864-2D93EB872888}"/>
              </a:ext>
            </a:extLst>
          </p:cNvPr>
          <p:cNvSpPr txBox="1">
            <a:spLocks/>
          </p:cNvSpPr>
          <p:nvPr/>
        </p:nvSpPr>
        <p:spPr>
          <a:xfrm>
            <a:off x="330009" y="997349"/>
            <a:ext cx="8483982" cy="7178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92024" marR="0" lvl="0" indent="-192024" algn="l" rtl="0">
              <a:lnSpc>
                <a:spcPct val="100000"/>
              </a:lnSpc>
              <a:spcBef>
                <a:spcPts val="0"/>
              </a:spcBef>
              <a:spcAft>
                <a:spcPts val="900"/>
              </a:spcAft>
              <a:buClr>
                <a:schemeClr val="bg1"/>
              </a:buClr>
              <a:buSzPts val="1800"/>
              <a:buFont typeface="System Font Regular"/>
              <a:buChar char="•"/>
              <a:defRPr sz="1800" b="0" i="0" u="none" strike="noStrike" cap="none" baseline="0">
                <a:solidFill>
                  <a:srgbClr val="C5DDFF"/>
                </a:solidFill>
                <a:latin typeface="+mn-lt"/>
                <a:ea typeface="Franklin Gothic Book" panose="020B0503020102020204" pitchFamily="34" charset="0"/>
                <a:cs typeface="Arial"/>
                <a:sym typeface="Arial"/>
              </a:defRPr>
            </a:lvl1pPr>
            <a:lvl2pPr marL="384048" marR="0" lvl="1" indent="-192024" algn="l" rtl="0">
              <a:lnSpc>
                <a:spcPct val="100000"/>
              </a:lnSpc>
              <a:spcBef>
                <a:spcPts val="0"/>
              </a:spcBef>
              <a:spcAft>
                <a:spcPts val="600"/>
              </a:spcAft>
              <a:buClr>
                <a:schemeClr val="bg1"/>
              </a:buClr>
              <a:buSzPct val="100000"/>
              <a:buFont typeface="System Font Regular"/>
              <a:buChar char="–"/>
              <a:defRPr sz="1600" b="0" i="0" u="none" strike="noStrike" cap="none" baseline="0">
                <a:solidFill>
                  <a:srgbClr val="C5DDFF"/>
                </a:solidFill>
                <a:latin typeface="+mn-lt"/>
                <a:ea typeface="Arial"/>
                <a:cs typeface="Arial"/>
                <a:sym typeface="Arial"/>
              </a:defRPr>
            </a:lvl2pPr>
            <a:lvl3pPr marL="576072" marR="0" lvl="2" indent="-192024" algn="l" rtl="0">
              <a:lnSpc>
                <a:spcPct val="100000"/>
              </a:lnSpc>
              <a:spcBef>
                <a:spcPts val="0"/>
              </a:spcBef>
              <a:spcAft>
                <a:spcPts val="600"/>
              </a:spcAft>
              <a:buClr>
                <a:schemeClr val="bg1"/>
              </a:buClr>
              <a:buSzPts val="1400"/>
              <a:buFont typeface="Courier New" panose="02070309020205020404" pitchFamily="49" charset="0"/>
              <a:buChar char="o"/>
              <a:defRPr sz="1400" b="0" i="0" u="none" strike="noStrike" cap="none" baseline="0">
                <a:solidFill>
                  <a:srgbClr val="C5DDFF"/>
                </a:solidFill>
                <a:latin typeface="+mn-lt"/>
                <a:ea typeface="Arial"/>
                <a:cs typeface="Arial"/>
                <a:sym typeface="Arial"/>
              </a:defRPr>
            </a:lvl3pPr>
            <a:lvl4pPr marL="768096" marR="0" lvl="3" indent="-192024" algn="l" rtl="0">
              <a:lnSpc>
                <a:spcPct val="100000"/>
              </a:lnSpc>
              <a:spcBef>
                <a:spcPts val="0"/>
              </a:spcBef>
              <a:spcAft>
                <a:spcPts val="600"/>
              </a:spcAft>
              <a:buClr>
                <a:schemeClr val="bg1"/>
              </a:buClr>
              <a:buSzPts val="1400"/>
              <a:buFont typeface="Wingdings" pitchFamily="2" charset="2"/>
              <a:buChar char="§"/>
              <a:defRPr sz="1400" b="0" i="0" u="none" strike="noStrike" cap="none" baseline="0">
                <a:solidFill>
                  <a:srgbClr val="C5DDFF"/>
                </a:solidFill>
                <a:latin typeface="+mn-lt"/>
                <a:ea typeface="Arial"/>
                <a:cs typeface="Arial"/>
                <a:sym typeface="Arial"/>
              </a:defRPr>
            </a:lvl4pPr>
            <a:lvl5pPr marL="960120" marR="0" lvl="4" indent="-192024" algn="l" rtl="0">
              <a:lnSpc>
                <a:spcPct val="100000"/>
              </a:lnSpc>
              <a:spcBef>
                <a:spcPts val="0"/>
              </a:spcBef>
              <a:spcAft>
                <a:spcPts val="600"/>
              </a:spcAft>
              <a:buClr>
                <a:schemeClr val="bg1"/>
              </a:buClr>
              <a:buSzPts val="1400"/>
              <a:buFont typeface="System Font Regular"/>
              <a:buChar char="-"/>
              <a:defRPr sz="1400" b="0" i="0" u="none" strike="noStrike" cap="none" baseline="0">
                <a:solidFill>
                  <a:srgbClr val="C5DDFF"/>
                </a:solidFill>
                <a:latin typeface="+mn-lt"/>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System Font Regular"/>
              <a:buNone/>
            </a:pPr>
            <a:endParaRPr lang="en-US" dirty="0"/>
          </a:p>
        </p:txBody>
      </p:sp>
    </p:spTree>
    <p:extLst>
      <p:ext uri="{BB962C8B-B14F-4D97-AF65-F5344CB8AC3E}">
        <p14:creationId xmlns:p14="http://schemas.microsoft.com/office/powerpoint/2010/main" val="2737975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A916E3-25FB-FE45-196E-47148A7D8F6C}"/>
              </a:ext>
            </a:extLst>
          </p:cNvPr>
          <p:cNvSpPr>
            <a:spLocks noGrp="1"/>
          </p:cNvSpPr>
          <p:nvPr>
            <p:ph type="body" sz="quarter" idx="14"/>
          </p:nvPr>
        </p:nvSpPr>
        <p:spPr>
          <a:xfrm>
            <a:off x="4922635" y="426262"/>
            <a:ext cx="3891355" cy="4145737"/>
          </a:xfrm>
        </p:spPr>
        <p:txBody>
          <a:bodyPr/>
          <a:lstStyle/>
          <a:p>
            <a:pPr marL="0" indent="0">
              <a:buNone/>
            </a:pPr>
            <a:r>
              <a:rPr lang="en-US" dirty="0"/>
              <a:t>For additional information on today’s presentation, please contact:</a:t>
            </a:r>
          </a:p>
          <a:p>
            <a:pPr marL="192024" lvl="1" indent="0">
              <a:buNone/>
            </a:pPr>
            <a:r>
              <a:rPr lang="en-US" dirty="0"/>
              <a:t>Brandon Penrod, PhD</a:t>
            </a:r>
          </a:p>
          <a:p>
            <a:pPr marL="192024" lvl="1" indent="0">
              <a:buNone/>
            </a:pPr>
            <a:r>
              <a:rPr lang="en-US" dirty="0"/>
              <a:t>Equitable Education Solutions, LLC</a:t>
            </a:r>
          </a:p>
          <a:p>
            <a:pPr marL="192024" lvl="1" indent="0">
              <a:buNone/>
            </a:pPr>
            <a:r>
              <a:rPr lang="en-US" dirty="0"/>
              <a:t>260.226.0513</a:t>
            </a:r>
          </a:p>
          <a:p>
            <a:pPr marL="192024" lvl="1" indent="0">
              <a:spcAft>
                <a:spcPts val="1200"/>
              </a:spcAft>
              <a:buNone/>
            </a:pPr>
            <a:r>
              <a:rPr lang="en-US" dirty="0">
                <a:solidFill>
                  <a:srgbClr val="6BBFD2"/>
                </a:solidFill>
              </a:rPr>
              <a:t>brandon@eesanalytics</a:t>
            </a:r>
            <a:r>
              <a:rPr lang="en-US">
                <a:solidFill>
                  <a:srgbClr val="6BBFD2"/>
                </a:solidFill>
              </a:rPr>
              <a:t>.com</a:t>
            </a:r>
            <a:endParaRPr lang="en-US" dirty="0">
              <a:solidFill>
                <a:srgbClr val="6BBFD2"/>
              </a:solidFill>
            </a:endParaRPr>
          </a:p>
        </p:txBody>
      </p:sp>
      <p:sp>
        <p:nvSpPr>
          <p:cNvPr id="3" name="Title 2">
            <a:extLst>
              <a:ext uri="{FF2B5EF4-FFF2-40B4-BE49-F238E27FC236}">
                <a16:creationId xmlns:a16="http://schemas.microsoft.com/office/drawing/2014/main" id="{5F2DDC5E-B69F-11DA-20D6-C597AF2B6A6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22242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652B-43D3-D245-8CDB-7840B63B82BB}"/>
              </a:ext>
            </a:extLst>
          </p:cNvPr>
          <p:cNvSpPr>
            <a:spLocks noGrp="1"/>
          </p:cNvSpPr>
          <p:nvPr>
            <p:ph type="title"/>
          </p:nvPr>
        </p:nvSpPr>
        <p:spPr/>
        <p:txBody>
          <a:bodyPr/>
          <a:lstStyle/>
          <a:p>
            <a:r>
              <a:rPr lang="en-US" dirty="0"/>
              <a:t>The Process</a:t>
            </a:r>
          </a:p>
        </p:txBody>
      </p:sp>
      <p:sp>
        <p:nvSpPr>
          <p:cNvPr id="3" name="Text Placeholder 2">
            <a:extLst>
              <a:ext uri="{FF2B5EF4-FFF2-40B4-BE49-F238E27FC236}">
                <a16:creationId xmlns:a16="http://schemas.microsoft.com/office/drawing/2014/main" id="{9A88180C-6286-424F-BDC8-7643E837E347}"/>
              </a:ext>
            </a:extLst>
          </p:cNvPr>
          <p:cNvSpPr>
            <a:spLocks noGrp="1"/>
          </p:cNvSpPr>
          <p:nvPr>
            <p:ph type="body" sz="quarter" idx="13"/>
          </p:nvPr>
        </p:nvSpPr>
        <p:spPr/>
        <p:txBody>
          <a:bodyPr/>
          <a:lstStyle/>
          <a:p>
            <a:r>
              <a:rPr lang="en-US" b="1" dirty="0"/>
              <a:t>Timeline</a:t>
            </a:r>
          </a:p>
          <a:p>
            <a:pPr lvl="1"/>
            <a:r>
              <a:rPr lang="en-US" sz="1500" dirty="0"/>
              <a:t>DLGF Communication – Ongoing/As Needed</a:t>
            </a:r>
          </a:p>
          <a:p>
            <a:pPr lvl="1"/>
            <a:r>
              <a:rPr lang="en-US" sz="1500" dirty="0"/>
              <a:t>Notice of Public Hearing entered in Gateway by September 23</a:t>
            </a:r>
          </a:p>
          <a:p>
            <a:pPr lvl="1"/>
            <a:r>
              <a:rPr lang="en-US" sz="1500" dirty="0"/>
              <a:t>Notice of Public Hearing for Budget, Bus Replacement Plan, and Capital Assets Plan </a:t>
            </a:r>
            <a:br>
              <a:rPr lang="en-US" sz="1500" dirty="0"/>
            </a:br>
            <a:r>
              <a:rPr lang="en-US" sz="1500" dirty="0"/>
              <a:t>posted on Lake Station website by September 23</a:t>
            </a:r>
          </a:p>
          <a:p>
            <a:pPr lvl="1"/>
            <a:r>
              <a:rPr lang="en-US" sz="1500" dirty="0"/>
              <a:t>Public Hearing for 2023 Budget – October 5  </a:t>
            </a:r>
          </a:p>
          <a:p>
            <a:pPr lvl="1"/>
            <a:r>
              <a:rPr lang="en-US" sz="1500" dirty="0"/>
              <a:t>Post Capital Assets Plan/Bus Replacement Plan on Lake Station site by September 23</a:t>
            </a:r>
          </a:p>
          <a:p>
            <a:pPr lvl="1"/>
            <a:r>
              <a:rPr lang="en-US" sz="1500" dirty="0"/>
              <a:t>Board Adoption of 2023 Budget, CAP, and BRP – October 19</a:t>
            </a:r>
          </a:p>
          <a:p>
            <a:pPr lvl="1"/>
            <a:r>
              <a:rPr lang="en-US" sz="1500" dirty="0"/>
              <a:t>All completed Budget forms entered into Gateway by November 1</a:t>
            </a:r>
          </a:p>
          <a:p>
            <a:pPr lvl="1"/>
            <a:r>
              <a:rPr lang="en-US" sz="1500" dirty="0"/>
              <a:t>1782 Notice of approved budget amounts received from DLGF in December</a:t>
            </a:r>
          </a:p>
          <a:p>
            <a:endParaRPr lang="en-US" dirty="0"/>
          </a:p>
        </p:txBody>
      </p:sp>
    </p:spTree>
    <p:extLst>
      <p:ext uri="{BB962C8B-B14F-4D97-AF65-F5344CB8AC3E}">
        <p14:creationId xmlns:p14="http://schemas.microsoft.com/office/powerpoint/2010/main" val="103182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F6AF-298A-9D48-93C6-9B51D23F358A}"/>
              </a:ext>
            </a:extLst>
          </p:cNvPr>
          <p:cNvSpPr>
            <a:spLocks noGrp="1"/>
          </p:cNvSpPr>
          <p:nvPr>
            <p:ph type="title"/>
          </p:nvPr>
        </p:nvSpPr>
        <p:spPr/>
        <p:txBody>
          <a:bodyPr/>
          <a:lstStyle/>
          <a:p>
            <a:r>
              <a:rPr lang="en-US" dirty="0"/>
              <a:t>The Framework</a:t>
            </a:r>
          </a:p>
        </p:txBody>
      </p:sp>
      <p:sp>
        <p:nvSpPr>
          <p:cNvPr id="3" name="Text Placeholder 2">
            <a:extLst>
              <a:ext uri="{FF2B5EF4-FFF2-40B4-BE49-F238E27FC236}">
                <a16:creationId xmlns:a16="http://schemas.microsoft.com/office/drawing/2014/main" id="{10B0749B-9C7C-994B-BA56-D385EBB742FD}"/>
              </a:ext>
            </a:extLst>
          </p:cNvPr>
          <p:cNvSpPr>
            <a:spLocks noGrp="1"/>
          </p:cNvSpPr>
          <p:nvPr>
            <p:ph type="body" sz="quarter" idx="13"/>
          </p:nvPr>
        </p:nvSpPr>
        <p:spPr/>
        <p:txBody>
          <a:bodyPr/>
          <a:lstStyle/>
          <a:p>
            <a:r>
              <a:rPr lang="en-US" b="1" dirty="0"/>
              <a:t>Requirements of Lake Station School Corporation</a:t>
            </a:r>
          </a:p>
          <a:p>
            <a:pPr lvl="1">
              <a:spcAft>
                <a:spcPts val="400"/>
              </a:spcAft>
            </a:pPr>
            <a:r>
              <a:rPr lang="en-US" sz="1500" dirty="0"/>
              <a:t>State Prescribed Forms—completed/submitted online through Gateway</a:t>
            </a:r>
          </a:p>
          <a:p>
            <a:pPr lvl="1">
              <a:spcAft>
                <a:spcPts val="400"/>
              </a:spcAft>
            </a:pPr>
            <a:r>
              <a:rPr lang="en-US" sz="1500" dirty="0"/>
              <a:t>Advertising of Hearing, Capital Assets Plan, and Bus Replacement Plan on school website</a:t>
            </a:r>
          </a:p>
          <a:p>
            <a:pPr lvl="1">
              <a:spcAft>
                <a:spcPts val="400"/>
              </a:spcAft>
            </a:pPr>
            <a:r>
              <a:rPr lang="en-US" sz="1500" dirty="0"/>
              <a:t>Hold Public Hearing</a:t>
            </a:r>
          </a:p>
          <a:p>
            <a:pPr lvl="1"/>
            <a:r>
              <a:rPr lang="en-US" sz="1500" dirty="0"/>
              <a:t>Adopt Budget by November 1 and submit to DLGF via Gateway by November 8</a:t>
            </a:r>
            <a:endParaRPr lang="en-US" sz="1400" dirty="0"/>
          </a:p>
          <a:p>
            <a:r>
              <a:rPr lang="en-US" b="1" dirty="0"/>
              <a:t>Department of Local Government</a:t>
            </a:r>
          </a:p>
          <a:p>
            <a:pPr lvl="1">
              <a:spcAft>
                <a:spcPts val="400"/>
              </a:spcAft>
            </a:pPr>
            <a:r>
              <a:rPr lang="en-US" sz="1500" dirty="0"/>
              <a:t>Review and Modify</a:t>
            </a:r>
          </a:p>
          <a:p>
            <a:pPr lvl="1">
              <a:spcAft>
                <a:spcPts val="400"/>
              </a:spcAft>
            </a:pPr>
            <a:r>
              <a:rPr lang="en-US" sz="1500" dirty="0"/>
              <a:t>Set final tax rates</a:t>
            </a:r>
          </a:p>
          <a:p>
            <a:pPr lvl="1"/>
            <a:r>
              <a:rPr lang="en-US" sz="1500" dirty="0"/>
              <a:t>Deliver Budget Order—1782 Notice </a:t>
            </a:r>
          </a:p>
          <a:p>
            <a:r>
              <a:rPr lang="en-US" b="1" dirty="0"/>
              <a:t>Similar to 2022 Budget</a:t>
            </a:r>
          </a:p>
          <a:p>
            <a:pPr lvl="1"/>
            <a:r>
              <a:rPr lang="en-US" dirty="0"/>
              <a:t>Advertise high – Rates and levies will drop when CNAV is entered</a:t>
            </a:r>
          </a:p>
        </p:txBody>
      </p:sp>
    </p:spTree>
    <p:extLst>
      <p:ext uri="{BB962C8B-B14F-4D97-AF65-F5344CB8AC3E}">
        <p14:creationId xmlns:p14="http://schemas.microsoft.com/office/powerpoint/2010/main" val="127093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3733D3-4B9B-0242-98A2-9415B076978A}"/>
              </a:ext>
            </a:extLst>
          </p:cNvPr>
          <p:cNvSpPr>
            <a:spLocks noGrp="1"/>
          </p:cNvSpPr>
          <p:nvPr>
            <p:ph type="body" sz="quarter" idx="13"/>
          </p:nvPr>
        </p:nvSpPr>
        <p:spPr>
          <a:xfrm>
            <a:off x="330009" y="997347"/>
            <a:ext cx="4525770" cy="3582144"/>
          </a:xfrm>
        </p:spPr>
        <p:txBody>
          <a:bodyPr/>
          <a:lstStyle/>
          <a:p>
            <a:pPr>
              <a:spcAft>
                <a:spcPts val="400"/>
              </a:spcAft>
            </a:pPr>
            <a:r>
              <a:rPr lang="en-US" sz="1500" dirty="0"/>
              <a:t>Not supported by property taxes </a:t>
            </a:r>
          </a:p>
          <a:p>
            <a:pPr>
              <a:spcAft>
                <a:spcPts val="400"/>
              </a:spcAft>
            </a:pPr>
            <a:r>
              <a:rPr lang="en-US" sz="1500" dirty="0"/>
              <a:t>Budget for 2023:  $9,120,655 (approx. 15% transfer to Operations)</a:t>
            </a:r>
          </a:p>
          <a:p>
            <a:pPr>
              <a:spcAft>
                <a:spcPts val="400"/>
              </a:spcAft>
            </a:pPr>
            <a:r>
              <a:rPr lang="en-US" sz="1500" dirty="0"/>
              <a:t>Increase in budget over 2022 (this may be lowered during the 1782 period)</a:t>
            </a:r>
          </a:p>
          <a:p>
            <a:pPr>
              <a:spcAft>
                <a:spcPts val="400"/>
              </a:spcAft>
            </a:pPr>
            <a:r>
              <a:rPr lang="en-US" sz="1500" dirty="0"/>
              <a:t>Revenue is based upon student enrollment, special education, vocational education, foster students/SNAP/TANF, and honors diploma numbers</a:t>
            </a:r>
          </a:p>
          <a:p>
            <a:pPr>
              <a:spcAft>
                <a:spcPts val="400"/>
              </a:spcAft>
            </a:pPr>
            <a:r>
              <a:rPr lang="en-US" sz="1500" dirty="0"/>
              <a:t>Student ADM count took place September 16; another count will take place on February 1 of 2023</a:t>
            </a:r>
          </a:p>
          <a:p>
            <a:endParaRPr lang="en-US" dirty="0"/>
          </a:p>
        </p:txBody>
      </p:sp>
      <p:sp>
        <p:nvSpPr>
          <p:cNvPr id="2" name="Title 1">
            <a:extLst>
              <a:ext uri="{FF2B5EF4-FFF2-40B4-BE49-F238E27FC236}">
                <a16:creationId xmlns:a16="http://schemas.microsoft.com/office/drawing/2014/main" id="{D815929C-E53B-0841-B14C-B35179804F1E}"/>
              </a:ext>
            </a:extLst>
          </p:cNvPr>
          <p:cNvSpPr>
            <a:spLocks noGrp="1"/>
          </p:cNvSpPr>
          <p:nvPr>
            <p:ph type="title"/>
          </p:nvPr>
        </p:nvSpPr>
        <p:spPr/>
        <p:txBody>
          <a:bodyPr/>
          <a:lstStyle/>
          <a:p>
            <a:r>
              <a:rPr lang="en-US" dirty="0"/>
              <a:t>Education Fund (0101)</a:t>
            </a:r>
          </a:p>
        </p:txBody>
      </p:sp>
      <p:sp>
        <p:nvSpPr>
          <p:cNvPr id="5" name="Text Placeholder 4">
            <a:extLst>
              <a:ext uri="{FF2B5EF4-FFF2-40B4-BE49-F238E27FC236}">
                <a16:creationId xmlns:a16="http://schemas.microsoft.com/office/drawing/2014/main" id="{59506D09-6800-AD4A-8E53-8CF39FD5C278}"/>
              </a:ext>
            </a:extLst>
          </p:cNvPr>
          <p:cNvSpPr>
            <a:spLocks noGrp="1"/>
          </p:cNvSpPr>
          <p:nvPr>
            <p:ph type="body" sz="quarter" idx="14"/>
          </p:nvPr>
        </p:nvSpPr>
        <p:spPr>
          <a:xfrm>
            <a:off x="4855779" y="997347"/>
            <a:ext cx="3950019" cy="3582144"/>
          </a:xfrm>
        </p:spPr>
        <p:txBody>
          <a:bodyPr/>
          <a:lstStyle/>
          <a:p>
            <a:pPr>
              <a:spcAft>
                <a:spcPts val="400"/>
              </a:spcAft>
            </a:pPr>
            <a:r>
              <a:rPr lang="en-US" sz="1500" dirty="0"/>
              <a:t>As mentioned above, up to 15% of this budget will need to be transferred to the Operations Fund in 2023</a:t>
            </a:r>
          </a:p>
          <a:p>
            <a:pPr lvl="1">
              <a:spcAft>
                <a:spcPts val="400"/>
              </a:spcAft>
            </a:pPr>
            <a:r>
              <a:rPr lang="en-US" sz="1500" dirty="0"/>
              <a:t>This is a net transfer of expenditures moving from EF to OF and vice versa</a:t>
            </a:r>
          </a:p>
          <a:p>
            <a:pPr lvl="1">
              <a:spcAft>
                <a:spcPts val="400"/>
              </a:spcAft>
            </a:pPr>
            <a:r>
              <a:rPr lang="en-US" sz="1500" dirty="0"/>
              <a:t>Resolution will be requested to move “not to exceed 15%” in revenue from EF to OF </a:t>
            </a:r>
          </a:p>
        </p:txBody>
      </p:sp>
    </p:spTree>
    <p:extLst>
      <p:ext uri="{BB962C8B-B14F-4D97-AF65-F5344CB8AC3E}">
        <p14:creationId xmlns:p14="http://schemas.microsoft.com/office/powerpoint/2010/main" val="175851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3733D3-4B9B-0242-98A2-9415B076978A}"/>
              </a:ext>
            </a:extLst>
          </p:cNvPr>
          <p:cNvSpPr>
            <a:spLocks noGrp="1"/>
          </p:cNvSpPr>
          <p:nvPr>
            <p:ph type="body" sz="quarter" idx="13"/>
          </p:nvPr>
        </p:nvSpPr>
        <p:spPr>
          <a:xfrm>
            <a:off x="330009" y="997347"/>
            <a:ext cx="4525770" cy="3582144"/>
          </a:xfrm>
        </p:spPr>
        <p:txBody>
          <a:bodyPr/>
          <a:lstStyle/>
          <a:p>
            <a:pPr>
              <a:spcAft>
                <a:spcPts val="400"/>
              </a:spcAft>
            </a:pPr>
            <a:r>
              <a:rPr lang="en-US" sz="1500" dirty="0"/>
              <a:t>Supported by property taxes </a:t>
            </a:r>
          </a:p>
          <a:p>
            <a:pPr>
              <a:spcAft>
                <a:spcPts val="400"/>
              </a:spcAft>
            </a:pPr>
            <a:r>
              <a:rPr lang="en-US" sz="1500" dirty="0"/>
              <a:t>Budget for 2023:  $1,575,000 </a:t>
            </a:r>
          </a:p>
          <a:p>
            <a:pPr>
              <a:spcAft>
                <a:spcPts val="400"/>
              </a:spcAft>
            </a:pPr>
            <a:r>
              <a:rPr lang="en-US" sz="1500" dirty="0"/>
              <a:t>Increase in budget over 2022 (this may be lowered during the 1782 period)</a:t>
            </a:r>
          </a:p>
          <a:p>
            <a:pPr>
              <a:spcAft>
                <a:spcPts val="400"/>
              </a:spcAft>
            </a:pPr>
            <a:r>
              <a:rPr lang="en-US" sz="1500" dirty="0"/>
              <a:t>Notice AV is different for this fund</a:t>
            </a:r>
          </a:p>
          <a:p>
            <a:pPr marL="0" indent="0">
              <a:spcAft>
                <a:spcPts val="400"/>
              </a:spcAft>
              <a:buNone/>
            </a:pPr>
            <a:endParaRPr lang="en-US" sz="1300" dirty="0"/>
          </a:p>
          <a:p>
            <a:pPr marL="0" indent="0">
              <a:buNone/>
            </a:pPr>
            <a:endParaRPr lang="en-US" dirty="0"/>
          </a:p>
        </p:txBody>
      </p:sp>
      <p:sp>
        <p:nvSpPr>
          <p:cNvPr id="2" name="Title 1">
            <a:extLst>
              <a:ext uri="{FF2B5EF4-FFF2-40B4-BE49-F238E27FC236}">
                <a16:creationId xmlns:a16="http://schemas.microsoft.com/office/drawing/2014/main" id="{D815929C-E53B-0841-B14C-B35179804F1E}"/>
              </a:ext>
            </a:extLst>
          </p:cNvPr>
          <p:cNvSpPr>
            <a:spLocks noGrp="1"/>
          </p:cNvSpPr>
          <p:nvPr>
            <p:ph type="title"/>
          </p:nvPr>
        </p:nvSpPr>
        <p:spPr/>
        <p:txBody>
          <a:bodyPr/>
          <a:lstStyle/>
          <a:p>
            <a:r>
              <a:rPr lang="en-US" dirty="0"/>
              <a:t>Operating Referendum Fund (0160)</a:t>
            </a:r>
          </a:p>
        </p:txBody>
      </p:sp>
      <p:sp>
        <p:nvSpPr>
          <p:cNvPr id="5" name="Text Placeholder 4">
            <a:extLst>
              <a:ext uri="{FF2B5EF4-FFF2-40B4-BE49-F238E27FC236}">
                <a16:creationId xmlns:a16="http://schemas.microsoft.com/office/drawing/2014/main" id="{59506D09-6800-AD4A-8E53-8CF39FD5C278}"/>
              </a:ext>
            </a:extLst>
          </p:cNvPr>
          <p:cNvSpPr>
            <a:spLocks noGrp="1"/>
          </p:cNvSpPr>
          <p:nvPr>
            <p:ph type="body" sz="quarter" idx="14"/>
          </p:nvPr>
        </p:nvSpPr>
        <p:spPr>
          <a:xfrm flipH="1" flipV="1">
            <a:off x="9481300" y="4118170"/>
            <a:ext cx="881899" cy="45719"/>
          </a:xfrm>
        </p:spPr>
        <p:txBody>
          <a:bodyPr/>
          <a:lstStyle/>
          <a:p>
            <a:pPr marL="0" indent="0">
              <a:spcAft>
                <a:spcPts val="400"/>
              </a:spcAft>
              <a:buNone/>
            </a:pPr>
            <a:endParaRPr lang="en-US" dirty="0">
              <a:highlight>
                <a:srgbClr val="FFFF00"/>
              </a:highlight>
            </a:endParaRPr>
          </a:p>
        </p:txBody>
      </p:sp>
    </p:spTree>
    <p:extLst>
      <p:ext uri="{BB962C8B-B14F-4D97-AF65-F5344CB8AC3E}">
        <p14:creationId xmlns:p14="http://schemas.microsoft.com/office/powerpoint/2010/main" val="389329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0EDF-82B3-5248-A539-89751974415B}"/>
              </a:ext>
            </a:extLst>
          </p:cNvPr>
          <p:cNvSpPr>
            <a:spLocks noGrp="1"/>
          </p:cNvSpPr>
          <p:nvPr>
            <p:ph type="title"/>
          </p:nvPr>
        </p:nvSpPr>
        <p:spPr/>
        <p:txBody>
          <a:bodyPr/>
          <a:lstStyle/>
          <a:p>
            <a:r>
              <a:rPr lang="en-US" dirty="0"/>
              <a:t>Debt Service Funds (0200)</a:t>
            </a:r>
          </a:p>
        </p:txBody>
      </p:sp>
      <p:sp>
        <p:nvSpPr>
          <p:cNvPr id="3" name="Text Placeholder 2">
            <a:extLst>
              <a:ext uri="{FF2B5EF4-FFF2-40B4-BE49-F238E27FC236}">
                <a16:creationId xmlns:a16="http://schemas.microsoft.com/office/drawing/2014/main" id="{5D4C81DB-51D2-F746-AA46-3ED166B6AE05}"/>
              </a:ext>
            </a:extLst>
          </p:cNvPr>
          <p:cNvSpPr>
            <a:spLocks noGrp="1"/>
          </p:cNvSpPr>
          <p:nvPr>
            <p:ph type="body" sz="quarter" idx="13"/>
          </p:nvPr>
        </p:nvSpPr>
        <p:spPr/>
        <p:txBody>
          <a:bodyPr/>
          <a:lstStyle/>
          <a:p>
            <a:r>
              <a:rPr lang="en-US" b="1" dirty="0"/>
              <a:t>Debt Service </a:t>
            </a:r>
            <a:r>
              <a:rPr lang="en-US" dirty="0"/>
              <a:t>(200) with a budget of $3,621,170</a:t>
            </a:r>
          </a:p>
          <a:p>
            <a:pPr lvl="1"/>
            <a:r>
              <a:rPr lang="en-US" dirty="0"/>
              <a:t>Includes</a:t>
            </a:r>
          </a:p>
          <a:p>
            <a:pPr lvl="2"/>
            <a:r>
              <a:rPr lang="en-US" dirty="0"/>
              <a:t>FMB 2020</a:t>
            </a:r>
          </a:p>
          <a:p>
            <a:pPr lvl="2"/>
            <a:r>
              <a:rPr lang="en-US" dirty="0"/>
              <a:t>HELP 2019 </a:t>
            </a:r>
          </a:p>
          <a:p>
            <a:pPr lvl="2"/>
            <a:r>
              <a:rPr lang="en-US" dirty="0"/>
              <a:t>General Obligation Bonds 2019</a:t>
            </a:r>
          </a:p>
          <a:p>
            <a:pPr lvl="2"/>
            <a:r>
              <a:rPr lang="en-US" dirty="0"/>
              <a:t>Common School Loans</a:t>
            </a:r>
          </a:p>
          <a:p>
            <a:pPr lvl="2"/>
            <a:r>
              <a:rPr lang="en-US" dirty="0"/>
              <a:t>Anticipated Debt Service</a:t>
            </a:r>
          </a:p>
          <a:p>
            <a:pPr lvl="2"/>
            <a:r>
              <a:rPr lang="en-US" dirty="0"/>
              <a:t>Unreimbursed Curricular Materials</a:t>
            </a:r>
            <a:endParaRPr lang="en-US" dirty="0">
              <a:solidFill>
                <a:srgbClr val="DB3A3A"/>
              </a:solidFill>
            </a:endParaRPr>
          </a:p>
        </p:txBody>
      </p:sp>
    </p:spTree>
    <p:extLst>
      <p:ext uri="{BB962C8B-B14F-4D97-AF65-F5344CB8AC3E}">
        <p14:creationId xmlns:p14="http://schemas.microsoft.com/office/powerpoint/2010/main" val="44873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3733D3-4B9B-0242-98A2-9415B076978A}"/>
              </a:ext>
            </a:extLst>
          </p:cNvPr>
          <p:cNvSpPr>
            <a:spLocks noGrp="1"/>
          </p:cNvSpPr>
          <p:nvPr>
            <p:ph type="body" sz="quarter" idx="13"/>
          </p:nvPr>
        </p:nvSpPr>
        <p:spPr>
          <a:xfrm>
            <a:off x="330009" y="997347"/>
            <a:ext cx="4525770" cy="3582144"/>
          </a:xfrm>
        </p:spPr>
        <p:txBody>
          <a:bodyPr/>
          <a:lstStyle/>
          <a:p>
            <a:r>
              <a:rPr lang="en-US" dirty="0"/>
              <a:t>Combines previous Capital Projects, Transportation, and Bus Replacement </a:t>
            </a:r>
          </a:p>
          <a:p>
            <a:r>
              <a:rPr lang="en-US" dirty="0"/>
              <a:t>Projected Max Levy of $1,295,641 (estimated tax cap losses of $1,586,310)</a:t>
            </a:r>
          </a:p>
          <a:p>
            <a:r>
              <a:rPr lang="en-US" dirty="0"/>
              <a:t>2023 Proposed Budget is $2,940,000</a:t>
            </a:r>
          </a:p>
          <a:p>
            <a:r>
              <a:rPr lang="en-US" dirty="0"/>
              <a:t>Up to 15% will be transferred from Education Fund to Operations Fund during 2023</a:t>
            </a:r>
          </a:p>
        </p:txBody>
      </p:sp>
      <p:sp>
        <p:nvSpPr>
          <p:cNvPr id="2" name="Title 1">
            <a:extLst>
              <a:ext uri="{FF2B5EF4-FFF2-40B4-BE49-F238E27FC236}">
                <a16:creationId xmlns:a16="http://schemas.microsoft.com/office/drawing/2014/main" id="{D815929C-E53B-0841-B14C-B35179804F1E}"/>
              </a:ext>
            </a:extLst>
          </p:cNvPr>
          <p:cNvSpPr>
            <a:spLocks noGrp="1"/>
          </p:cNvSpPr>
          <p:nvPr>
            <p:ph type="title"/>
          </p:nvPr>
        </p:nvSpPr>
        <p:spPr/>
        <p:txBody>
          <a:bodyPr/>
          <a:lstStyle/>
          <a:p>
            <a:r>
              <a:rPr lang="en-US" dirty="0"/>
              <a:t>Operations Fund (0300)</a:t>
            </a:r>
          </a:p>
        </p:txBody>
      </p:sp>
      <p:sp>
        <p:nvSpPr>
          <p:cNvPr id="5" name="Text Placeholder 4">
            <a:extLst>
              <a:ext uri="{FF2B5EF4-FFF2-40B4-BE49-F238E27FC236}">
                <a16:creationId xmlns:a16="http://schemas.microsoft.com/office/drawing/2014/main" id="{59506D09-6800-AD4A-8E53-8CF39FD5C278}"/>
              </a:ext>
            </a:extLst>
          </p:cNvPr>
          <p:cNvSpPr>
            <a:spLocks noGrp="1"/>
          </p:cNvSpPr>
          <p:nvPr>
            <p:ph type="body" sz="quarter" idx="14"/>
          </p:nvPr>
        </p:nvSpPr>
        <p:spPr>
          <a:xfrm>
            <a:off x="4855779" y="997347"/>
            <a:ext cx="3950019" cy="3582144"/>
          </a:xfrm>
        </p:spPr>
        <p:txBody>
          <a:bodyPr/>
          <a:lstStyle/>
          <a:p>
            <a:r>
              <a:rPr lang="en-US" dirty="0"/>
              <a:t>Items of note include:</a:t>
            </a:r>
          </a:p>
          <a:p>
            <a:pPr lvl="1"/>
            <a:r>
              <a:rPr lang="en-US" dirty="0">
                <a:solidFill>
                  <a:srgbClr val="303030"/>
                </a:solidFill>
              </a:rPr>
              <a:t>Capital Assets/Projects Plan </a:t>
            </a:r>
          </a:p>
          <a:p>
            <a:pPr lvl="2"/>
            <a:r>
              <a:rPr lang="en-US" dirty="0">
                <a:solidFill>
                  <a:srgbClr val="303030"/>
                </a:solidFill>
              </a:rPr>
              <a:t>Large Expenditures for Assets</a:t>
            </a:r>
          </a:p>
          <a:p>
            <a:pPr lvl="1"/>
            <a:r>
              <a:rPr lang="en-US" dirty="0">
                <a:solidFill>
                  <a:srgbClr val="303030"/>
                </a:solidFill>
              </a:rPr>
              <a:t>Bus replacement plan calls for replacing three buses at a max cost of $385,000</a:t>
            </a:r>
          </a:p>
        </p:txBody>
      </p:sp>
    </p:spTree>
    <p:extLst>
      <p:ext uri="{BB962C8B-B14F-4D97-AF65-F5344CB8AC3E}">
        <p14:creationId xmlns:p14="http://schemas.microsoft.com/office/powerpoint/2010/main" val="209169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8EC3-7084-CA4D-A31D-79E5CC324538}"/>
              </a:ext>
            </a:extLst>
          </p:cNvPr>
          <p:cNvSpPr>
            <a:spLocks noGrp="1"/>
          </p:cNvSpPr>
          <p:nvPr>
            <p:ph type="title"/>
          </p:nvPr>
        </p:nvSpPr>
        <p:spPr/>
        <p:txBody>
          <a:bodyPr/>
          <a:lstStyle/>
          <a:p>
            <a:r>
              <a:rPr lang="en-US" dirty="0"/>
              <a:t>Capital Asset Plan 2023-2025</a:t>
            </a:r>
          </a:p>
        </p:txBody>
      </p:sp>
      <p:sp>
        <p:nvSpPr>
          <p:cNvPr id="3" name="Text Placeholder 2">
            <a:extLst>
              <a:ext uri="{FF2B5EF4-FFF2-40B4-BE49-F238E27FC236}">
                <a16:creationId xmlns:a16="http://schemas.microsoft.com/office/drawing/2014/main" id="{5A90F65A-0168-B24B-9AE6-0AF7D5BCABF8}"/>
              </a:ext>
            </a:extLst>
          </p:cNvPr>
          <p:cNvSpPr>
            <a:spLocks noGrp="1"/>
          </p:cNvSpPr>
          <p:nvPr>
            <p:ph type="body" sz="quarter" idx="13"/>
          </p:nvPr>
        </p:nvSpPr>
        <p:spPr>
          <a:xfrm>
            <a:off x="330009" y="997348"/>
            <a:ext cx="8483982" cy="1293907"/>
          </a:xfrm>
        </p:spPr>
        <p:txBody>
          <a:bodyPr/>
          <a:lstStyle/>
          <a:p>
            <a:pPr marL="0" indent="0">
              <a:buNone/>
            </a:pPr>
            <a:r>
              <a:rPr lang="en-US" dirty="0"/>
              <a:t>Pursuant to IC 20-40-18-6, the Lake Station plan contains a listing of all proposed capital expenditures that exceed $10,000 that are expected to be acquired within the three years immediately following the year the plan was adopted. </a:t>
            </a:r>
            <a:endParaRPr lang="en-US" dirty="0">
              <a:latin typeface="Times New Roman" panose="02020603050405020304" pitchFamily="18" charset="0"/>
            </a:endParaRPr>
          </a:p>
        </p:txBody>
      </p:sp>
      <p:graphicFrame>
        <p:nvGraphicFramePr>
          <p:cNvPr id="5" name="Google Shape;186;p34">
            <a:extLst>
              <a:ext uri="{FF2B5EF4-FFF2-40B4-BE49-F238E27FC236}">
                <a16:creationId xmlns:a16="http://schemas.microsoft.com/office/drawing/2014/main" id="{829E4D94-CF48-6641-B497-D298C0CD1A3B}"/>
              </a:ext>
            </a:extLst>
          </p:cNvPr>
          <p:cNvGraphicFramePr/>
          <p:nvPr>
            <p:extLst>
              <p:ext uri="{D42A27DB-BD31-4B8C-83A1-F6EECF244321}">
                <p14:modId xmlns:p14="http://schemas.microsoft.com/office/powerpoint/2010/main" val="451995125"/>
              </p:ext>
            </p:extLst>
          </p:nvPr>
        </p:nvGraphicFramePr>
        <p:xfrm>
          <a:off x="422512" y="2498781"/>
          <a:ext cx="7802880" cy="1249590"/>
        </p:xfrm>
        <a:graphic>
          <a:graphicData uri="http://schemas.openxmlformats.org/drawingml/2006/table">
            <a:tbl>
              <a:tblPr>
                <a:noFill/>
                <a:tableStyleId>{EE5D761E-6BB3-47D2-A251-CF7B6098A7F2}</a:tableStyleId>
              </a:tblPr>
              <a:tblGrid>
                <a:gridCol w="460357">
                  <a:extLst>
                    <a:ext uri="{9D8B030D-6E8A-4147-A177-3AD203B41FA5}">
                      <a16:colId xmlns:a16="http://schemas.microsoft.com/office/drawing/2014/main" val="20000"/>
                    </a:ext>
                  </a:extLst>
                </a:gridCol>
                <a:gridCol w="4628631">
                  <a:extLst>
                    <a:ext uri="{9D8B030D-6E8A-4147-A177-3AD203B41FA5}">
                      <a16:colId xmlns:a16="http://schemas.microsoft.com/office/drawing/2014/main" val="20001"/>
                    </a:ext>
                  </a:extLst>
                </a:gridCol>
                <a:gridCol w="2713892">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6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9525" cap="flat" cmpd="sng">
                      <a:noFill/>
                      <a:prstDash val="solid"/>
                      <a:round/>
                      <a:headEnd type="none" w="sm" len="sm"/>
                      <a:tailEnd type="none" w="sm" len="sm"/>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rPr>
                        <a:t>Proposed Capital Project Plan Adoption Date:</a:t>
                      </a:r>
                    </a:p>
                  </a:txBody>
                  <a:tcPr marL="182865" marR="91425" marT="91425" marB="9142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r" rtl="0">
                        <a:spcBef>
                          <a:spcPts val="0"/>
                        </a:spcBef>
                        <a:spcAft>
                          <a:spcPts val="0"/>
                        </a:spcAft>
                        <a:buNone/>
                      </a:pPr>
                      <a:r>
                        <a:rPr lang="en-US"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rPr>
                        <a:t>October 19, 2022</a:t>
                      </a:r>
                      <a:endParaRPr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777956"/>
                  </a:ext>
                </a:extLst>
              </a:tr>
              <a:tr h="381000">
                <a:tc>
                  <a:txBody>
                    <a:bodyPr/>
                    <a:lstStyle/>
                    <a:p>
                      <a:pPr marL="0" lvl="0" indent="0" algn="l" rtl="0">
                        <a:spcBef>
                          <a:spcPts val="0"/>
                        </a:spcBef>
                        <a:spcAft>
                          <a:spcPts val="0"/>
                        </a:spcAft>
                        <a:buNone/>
                      </a:pPr>
                      <a:endParaRPr sz="16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 sz="1400" b="1" i="0" u="none" dirty="0">
                          <a:solidFill>
                            <a:schemeClr val="bg1"/>
                          </a:solidFill>
                          <a:latin typeface="+mn-lt"/>
                          <a:ea typeface="Verdana" panose="020B0604030504040204" pitchFamily="34" charset="0"/>
                          <a:cs typeface="Verdana" panose="020B0604030504040204" pitchFamily="34" charset="0"/>
                        </a:rPr>
                        <a:t>Asset Description</a:t>
                      </a:r>
                      <a:endParaRPr sz="1400" b="1" i="0" u="none" dirty="0">
                        <a:solidFill>
                          <a:schemeClr val="bg1"/>
                        </a:solidFill>
                        <a:latin typeface="+mn-lt"/>
                        <a:ea typeface="Verdana" panose="020B0604030504040204" pitchFamily="34" charset="0"/>
                        <a:cs typeface="Verdana" panose="020B060403050404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 sz="1400" b="1" i="0" u="none" dirty="0">
                          <a:solidFill>
                            <a:schemeClr val="bg1"/>
                          </a:solidFill>
                          <a:latin typeface="+mn-lt"/>
                          <a:ea typeface="Verdana" panose="020B0604030504040204" pitchFamily="34" charset="0"/>
                          <a:cs typeface="Verdana" panose="020B0604030504040204" pitchFamily="34" charset="0"/>
                        </a:rPr>
                        <a:t>Acquisition Amount</a:t>
                      </a:r>
                      <a:endParaRPr sz="1400" b="1" i="0" u="none" dirty="0">
                        <a:solidFill>
                          <a:schemeClr val="bg1"/>
                        </a:solidFill>
                        <a:latin typeface="+mn-lt"/>
                        <a:ea typeface="Verdana" panose="020B0604030504040204" pitchFamily="34" charset="0"/>
                        <a:cs typeface="Verdana" panose="020B060403050404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a:t>
                      </a:r>
                      <a:endParaRPr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Technology Equipment</a:t>
                      </a:r>
                      <a:endParaRPr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$57,425</a:t>
                      </a:r>
                      <a:endParaRPr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444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8EC3-7084-CA4D-A31D-79E5CC324538}"/>
              </a:ext>
            </a:extLst>
          </p:cNvPr>
          <p:cNvSpPr>
            <a:spLocks noGrp="1"/>
          </p:cNvSpPr>
          <p:nvPr>
            <p:ph type="title"/>
          </p:nvPr>
        </p:nvSpPr>
        <p:spPr/>
        <p:txBody>
          <a:bodyPr/>
          <a:lstStyle/>
          <a:p>
            <a:r>
              <a:rPr lang="en-US" dirty="0"/>
              <a:t>Capital Projects Plan 2023-2025</a:t>
            </a:r>
          </a:p>
        </p:txBody>
      </p:sp>
      <p:sp>
        <p:nvSpPr>
          <p:cNvPr id="3" name="Text Placeholder 2">
            <a:extLst>
              <a:ext uri="{FF2B5EF4-FFF2-40B4-BE49-F238E27FC236}">
                <a16:creationId xmlns:a16="http://schemas.microsoft.com/office/drawing/2014/main" id="{5A90F65A-0168-B24B-9AE6-0AF7D5BCABF8}"/>
              </a:ext>
            </a:extLst>
          </p:cNvPr>
          <p:cNvSpPr>
            <a:spLocks noGrp="1"/>
          </p:cNvSpPr>
          <p:nvPr>
            <p:ph type="body" sz="quarter" idx="13"/>
          </p:nvPr>
        </p:nvSpPr>
        <p:spPr>
          <a:xfrm>
            <a:off x="330009" y="997348"/>
            <a:ext cx="8483982" cy="862983"/>
          </a:xfrm>
        </p:spPr>
        <p:txBody>
          <a:bodyPr/>
          <a:lstStyle/>
          <a:p>
            <a:pPr marL="0" indent="0" fontAlgn="b">
              <a:buNone/>
            </a:pPr>
            <a:r>
              <a:rPr lang="en-US" sz="1600" dirty="0"/>
              <a:t>Pursuant to IC 20-40-18-6, the Lake Station plan contains a listing of all proposed projects that are capital in nature that exceed $10,000 that are expected to begin within the three years immediately following the year the plan was adopted. </a:t>
            </a:r>
            <a:endParaRPr lang="en-US" sz="1600" dirty="0">
              <a:latin typeface="Times New Roman" panose="02020603050405020304" pitchFamily="18" charset="0"/>
            </a:endParaRPr>
          </a:p>
        </p:txBody>
      </p:sp>
      <p:graphicFrame>
        <p:nvGraphicFramePr>
          <p:cNvPr id="7" name="Google Shape;186;p34">
            <a:extLst>
              <a:ext uri="{FF2B5EF4-FFF2-40B4-BE49-F238E27FC236}">
                <a16:creationId xmlns:a16="http://schemas.microsoft.com/office/drawing/2014/main" id="{E73E22F6-D29D-CF4C-8996-40AA5F87E6E1}"/>
              </a:ext>
            </a:extLst>
          </p:cNvPr>
          <p:cNvGraphicFramePr/>
          <p:nvPr>
            <p:extLst>
              <p:ext uri="{D42A27DB-BD31-4B8C-83A1-F6EECF244321}">
                <p14:modId xmlns:p14="http://schemas.microsoft.com/office/powerpoint/2010/main" val="3948209551"/>
              </p:ext>
            </p:extLst>
          </p:nvPr>
        </p:nvGraphicFramePr>
        <p:xfrm>
          <a:off x="422512" y="1878677"/>
          <a:ext cx="8290563" cy="2163990"/>
        </p:xfrm>
        <a:graphic>
          <a:graphicData uri="http://schemas.openxmlformats.org/drawingml/2006/table">
            <a:tbl>
              <a:tblPr>
                <a:noFill/>
                <a:tableStyleId>{EE5D761E-6BB3-47D2-A251-CF7B6098A7F2}</a:tableStyleId>
              </a:tblPr>
              <a:tblGrid>
                <a:gridCol w="428826">
                  <a:extLst>
                    <a:ext uri="{9D8B030D-6E8A-4147-A177-3AD203B41FA5}">
                      <a16:colId xmlns:a16="http://schemas.microsoft.com/office/drawing/2014/main" val="20000"/>
                    </a:ext>
                  </a:extLst>
                </a:gridCol>
                <a:gridCol w="3363310">
                  <a:extLst>
                    <a:ext uri="{9D8B030D-6E8A-4147-A177-3AD203B41FA5}">
                      <a16:colId xmlns:a16="http://schemas.microsoft.com/office/drawing/2014/main" val="20001"/>
                    </a:ext>
                  </a:extLst>
                </a:gridCol>
                <a:gridCol w="1387366">
                  <a:extLst>
                    <a:ext uri="{9D8B030D-6E8A-4147-A177-3AD203B41FA5}">
                      <a16:colId xmlns:a16="http://schemas.microsoft.com/office/drawing/2014/main" val="2548665313"/>
                    </a:ext>
                  </a:extLst>
                </a:gridCol>
                <a:gridCol w="1376690">
                  <a:extLst>
                    <a:ext uri="{9D8B030D-6E8A-4147-A177-3AD203B41FA5}">
                      <a16:colId xmlns:a16="http://schemas.microsoft.com/office/drawing/2014/main" val="2800497402"/>
                    </a:ext>
                  </a:extLst>
                </a:gridCol>
                <a:gridCol w="1734371">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6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9525" cap="flat" cmpd="sng">
                      <a:noFill/>
                      <a:prstDash val="solid"/>
                      <a:round/>
                      <a:headEnd type="none" w="sm" len="sm"/>
                      <a:tailEnd type="none" w="sm" len="sm"/>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lvl="0" indent="0" algn="l" rtl="0">
                        <a:spcBef>
                          <a:spcPts val="0"/>
                        </a:spcBef>
                        <a:spcAft>
                          <a:spcPts val="0"/>
                        </a:spcAft>
                        <a:buNone/>
                      </a:pPr>
                      <a:r>
                        <a:rPr lang="en-US"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rPr>
                        <a:t>Proposed Capital Project Plan Adoption Date:</a:t>
                      </a:r>
                      <a:endParaRPr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lvl="0" indent="0" algn="r" rtl="0">
                        <a:spcBef>
                          <a:spcPts val="0"/>
                        </a:spcBef>
                        <a:spcAft>
                          <a:spcPts val="0"/>
                        </a:spcAft>
                        <a:buNone/>
                      </a:pPr>
                      <a:r>
                        <a:rPr lang="en-US"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rPr>
                        <a:t>October 19, 2022</a:t>
                      </a:r>
                      <a:endParaRPr sz="1400" b="1" i="0" u="none" dirty="0">
                        <a:solidFill>
                          <a:schemeClr val="accent2"/>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r>
                        <a:rPr lang="en-US"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rPr>
                        <a:t>September 27, 2021</a:t>
                      </a:r>
                      <a:endParaRPr sz="1600" b="0" i="0" u="none" dirty="0">
                        <a:solidFill>
                          <a:schemeClr val="accent2"/>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190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777956"/>
                  </a:ext>
                </a:extLst>
              </a:tr>
              <a:tr h="381000">
                <a:tc>
                  <a:txBody>
                    <a:bodyPr/>
                    <a:lstStyle/>
                    <a:p>
                      <a:pPr marL="0" lvl="0" indent="0" algn="l" rtl="0">
                        <a:spcBef>
                          <a:spcPts val="0"/>
                        </a:spcBef>
                        <a:spcAft>
                          <a:spcPts val="0"/>
                        </a:spcAft>
                        <a:buNone/>
                      </a:pPr>
                      <a:endParaRPr sz="1600" b="0" i="0" u="none" dirty="0">
                        <a:solidFill>
                          <a:schemeClr val="bg1"/>
                        </a:solidFill>
                        <a:latin typeface="Franklin Gothic Medium" panose="020B0603020102020204" pitchFamily="34" charset="0"/>
                        <a:ea typeface="Verdana" panose="020B0604030504040204" pitchFamily="34" charset="0"/>
                        <a:cs typeface="Verdana" panose="020B0604030504040204" pitchFamily="34" charset="0"/>
                      </a:endParaRPr>
                    </a:p>
                  </a:txBody>
                  <a:tcPr marL="182865" marR="91425" marT="91425" marB="91425" anchor="ctr">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 sz="1300" b="1" i="0" u="none">
                          <a:solidFill>
                            <a:schemeClr val="bg1"/>
                          </a:solidFill>
                          <a:latin typeface="Arial" panose="020B0604020202020204" pitchFamily="34" charset="0"/>
                          <a:ea typeface="Verdana" panose="020B0604030504040204" pitchFamily="34" charset="0"/>
                          <a:cs typeface="Arial" panose="020B0604020202020204" pitchFamily="34" charset="0"/>
                        </a:rPr>
                        <a:t>Asset Description</a:t>
                      </a:r>
                      <a:endParaRPr sz="13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 sz="1300" b="1" i="0" u="none" dirty="0">
                          <a:solidFill>
                            <a:schemeClr val="bg1"/>
                          </a:solidFill>
                          <a:latin typeface="Arial" panose="020B0604020202020204" pitchFamily="34" charset="0"/>
                          <a:ea typeface="Verdana" panose="020B0604030504040204" pitchFamily="34" charset="0"/>
                          <a:cs typeface="Arial" panose="020B0604020202020204" pitchFamily="34" charset="0"/>
                        </a:rPr>
                        <a:t>Estimated Start Date</a:t>
                      </a:r>
                      <a:endParaRPr sz="13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US" sz="1300" b="1" i="0" u="none" dirty="0">
                          <a:solidFill>
                            <a:schemeClr val="bg1"/>
                          </a:solidFill>
                          <a:latin typeface="Arial" panose="020B0604020202020204" pitchFamily="34" charset="0"/>
                          <a:ea typeface="Verdana" panose="020B0604030504040204" pitchFamily="34" charset="0"/>
                          <a:cs typeface="Arial" panose="020B0604020202020204" pitchFamily="34" charset="0"/>
                        </a:rPr>
                        <a:t>Estimated End Date</a:t>
                      </a:r>
                      <a:endParaRPr sz="13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tc>
                  <a:txBody>
                    <a:bodyPr/>
                    <a:lstStyle/>
                    <a:p>
                      <a:pPr marL="0" lvl="0" indent="0" algn="l" rtl="0">
                        <a:spcBef>
                          <a:spcPts val="0"/>
                        </a:spcBef>
                        <a:spcAft>
                          <a:spcPts val="0"/>
                        </a:spcAft>
                        <a:buNone/>
                      </a:pPr>
                      <a:r>
                        <a:rPr lang="en" sz="1300" b="1" i="0" u="none" dirty="0">
                          <a:solidFill>
                            <a:schemeClr val="bg1"/>
                          </a:solidFill>
                          <a:latin typeface="Arial" panose="020B0604020202020204" pitchFamily="34" charset="0"/>
                          <a:ea typeface="Verdana" panose="020B0604030504040204" pitchFamily="34" charset="0"/>
                          <a:cs typeface="Arial" panose="020B0604020202020204" pitchFamily="34" charset="0"/>
                        </a:rPr>
                        <a:t>Estimated Project Cost</a:t>
                      </a:r>
                      <a:endParaRPr sz="1300" b="1" i="0" u="none"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E3F7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Maintenance and Technology Upgrades</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1.1.23</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12.31.23</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$1,006,950</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28575"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2</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Maintenance and Technology Upgrades</a:t>
                      </a:r>
                    </a:p>
                  </a:txBody>
                  <a:tcPr marL="182865" marR="91425" marT="91425" marB="91425">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1.1.24</a:t>
                      </a: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12.31.24</a:t>
                      </a: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$1,091,558</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3</a:t>
                      </a:r>
                      <a:endParaRPr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lnL w="9525" cap="flat" cmpd="sng">
                      <a:noFill/>
                      <a:prstDash val="solid"/>
                      <a:round/>
                      <a:headEnd type="none" w="sm" len="sm"/>
                      <a:tailEnd type="none" w="sm" len="sm"/>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Maintenance and Technology Upgrades</a:t>
                      </a:r>
                    </a:p>
                  </a:txBody>
                  <a:tcPr marL="182865" marR="91425" marT="91425" marB="91425">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1.1.25</a:t>
                      </a: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US"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12.31.25</a:t>
                      </a:r>
                    </a:p>
                  </a:txBody>
                  <a:tcPr marL="182865" marR="91425" marT="91425" marB="91425" anchor="ctr">
                    <a:lnL w="19050" cap="flat" cmpd="sng" algn="ctr">
                      <a:solidFill>
                        <a:srgbClr val="0D87AC"/>
                      </a:solidFill>
                      <a:prstDash val="solid"/>
                      <a:round/>
                      <a:headEnd type="none" w="med" len="med"/>
                      <a:tailEnd type="none" w="med" len="med"/>
                    </a:lnL>
                    <a:lnR w="19050" cap="flat" cmpd="sng" algn="ctr">
                      <a:solidFill>
                        <a:srgbClr val="0D87AC"/>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tc>
                  <a:txBody>
                    <a:bodyPr/>
                    <a:lstStyle/>
                    <a:p>
                      <a:pPr marL="0" lvl="0" indent="0" algn="l" rtl="0">
                        <a:spcBef>
                          <a:spcPts val="0"/>
                        </a:spcBef>
                        <a:spcAft>
                          <a:spcPts val="0"/>
                        </a:spcAft>
                        <a:buNone/>
                      </a:pPr>
                      <a:r>
                        <a:rPr lang="en"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$1,227,778</a:t>
                      </a:r>
                      <a:endParaRPr sz="1300" b="0" i="0" u="none" baseline="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txBody>
                  <a:tcPr marL="182865" marR="91425" marT="91425" marB="91425" anchor="ctr">
                    <a:lnL w="19050" cap="flat" cmpd="sng" algn="ctr">
                      <a:solidFill>
                        <a:srgbClr val="0D87AC"/>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75000"/>
                        <a:alpha val="26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34335199"/>
      </p:ext>
    </p:extLst>
  </p:cSld>
  <p:clrMapOvr>
    <a:masterClrMapping/>
  </p:clrMapOvr>
</p:sld>
</file>

<file path=ppt/theme/theme1.xml><?xml version="1.0" encoding="utf-8"?>
<a:theme xmlns:a="http://schemas.openxmlformats.org/drawingml/2006/main" name="Simple Light">
  <a:themeElements>
    <a:clrScheme name="Custom 1">
      <a:dk1>
        <a:srgbClr val="000000"/>
      </a:dk1>
      <a:lt1>
        <a:srgbClr val="FFFFFF"/>
      </a:lt1>
      <a:dk2>
        <a:srgbClr val="595959"/>
      </a:dk2>
      <a:lt2>
        <a:srgbClr val="EEEEEE"/>
      </a:lt2>
      <a:accent1>
        <a:srgbClr val="0D86AB"/>
      </a:accent1>
      <a:accent2>
        <a:srgbClr val="1D3E78"/>
      </a:accent2>
      <a:accent3>
        <a:srgbClr val="156291"/>
      </a:accent3>
      <a:accent4>
        <a:srgbClr val="0C233F"/>
      </a:accent4>
      <a:accent5>
        <a:srgbClr val="0097A7"/>
      </a:accent5>
      <a:accent6>
        <a:srgbClr val="EEFF41"/>
      </a:accent6>
      <a:hlink>
        <a:srgbClr val="0D86AB"/>
      </a:hlink>
      <a:folHlink>
        <a:srgbClr val="0D86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{5D6850F9-3FA8-1E47-AE09-FE126D3DEC9F}tf10001070</Template>
  <TotalTime>45099</TotalTime>
  <Words>900</Words>
  <Application>Microsoft Office PowerPoint</Application>
  <PresentationFormat>On-screen Show (16:9)</PresentationFormat>
  <Paragraphs>163</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Courier New</vt:lpstr>
      <vt:lpstr>Franklin Gothic Book</vt:lpstr>
      <vt:lpstr>Franklin Gothic Medium</vt:lpstr>
      <vt:lpstr>System Font Regular</vt:lpstr>
      <vt:lpstr>Times New Roman</vt:lpstr>
      <vt:lpstr>Verdana</vt:lpstr>
      <vt:lpstr>Wingdings</vt:lpstr>
      <vt:lpstr>Simple Light</vt:lpstr>
      <vt:lpstr>Lake Station School Corporation</vt:lpstr>
      <vt:lpstr>The Process</vt:lpstr>
      <vt:lpstr>The Framework</vt:lpstr>
      <vt:lpstr>Education Fund (0101)</vt:lpstr>
      <vt:lpstr>Operating Referendum Fund (0160)</vt:lpstr>
      <vt:lpstr>Debt Service Funds (0200)</vt:lpstr>
      <vt:lpstr>Operations Fund (0300)</vt:lpstr>
      <vt:lpstr>Capital Asset Plan 2023-2025</vt:lpstr>
      <vt:lpstr>Capital Projects Plan 2023-2025</vt:lpstr>
      <vt:lpstr>Bus Replacement Plan 2023-2027</vt:lpstr>
      <vt:lpstr>Bus Replacement Plan 2023-2027</vt:lpstr>
      <vt:lpstr>Notes for 2023</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SCEC Return to Learn Plan</dc:title>
  <dc:creator>K12 Finance Lab</dc:creator>
  <cp:lastModifiedBy>Tom Cripliver</cp:lastModifiedBy>
  <cp:revision>293</cp:revision>
  <dcterms:modified xsi:type="dcterms:W3CDTF">2022-10-06T14:57:37Z</dcterms:modified>
</cp:coreProperties>
</file>